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2" r:id="rId1"/>
  </p:sldMasterIdLst>
  <p:notesMasterIdLst>
    <p:notesMasterId r:id="rId19"/>
  </p:notesMasterIdLst>
  <p:sldIdLst>
    <p:sldId id="256" r:id="rId2"/>
    <p:sldId id="257" r:id="rId3"/>
    <p:sldId id="260" r:id="rId4"/>
    <p:sldId id="267" r:id="rId5"/>
    <p:sldId id="262" r:id="rId6"/>
    <p:sldId id="273" r:id="rId7"/>
    <p:sldId id="272" r:id="rId8"/>
    <p:sldId id="270" r:id="rId9"/>
    <p:sldId id="312" r:id="rId10"/>
    <p:sldId id="313" r:id="rId11"/>
    <p:sldId id="314" r:id="rId12"/>
    <p:sldId id="261" r:id="rId13"/>
    <p:sldId id="274" r:id="rId14"/>
    <p:sldId id="258" r:id="rId15"/>
    <p:sldId id="263" r:id="rId16"/>
    <p:sldId id="264" r:id="rId17"/>
    <p:sldId id="290" r:id="rId18"/>
  </p:sldIdLst>
  <p:sldSz cx="9144000" cy="5143500" type="screen16x9"/>
  <p:notesSz cx="6858000" cy="9144000"/>
  <p:embeddedFontLst>
    <p:embeddedFont>
      <p:font typeface="Californian FB" panose="0207040306080B030204" pitchFamily="18" charset="0"/>
      <p:regular r:id="rId20"/>
      <p:bold r:id="rId21"/>
      <p:italic r:id="rId22"/>
    </p:embeddedFont>
    <p:embeddedFont>
      <p:font typeface="Fahkwang" panose="00000500000000000000" pitchFamily="2" charset="-34"/>
      <p:regular r:id="rId23"/>
      <p:bold r:id="rId24"/>
      <p:italic r:id="rId25"/>
      <p:boldItalic r:id="rId26"/>
    </p:embeddedFont>
    <p:embeddedFont>
      <p:font typeface="Ingrid Darling" panose="020B0604020202020204" charset="0"/>
      <p:regular r:id="rId27"/>
    </p:embeddedFont>
    <p:embeddedFont>
      <p:font typeface="Quicksand" panose="020B0604020202020204" charset="0"/>
      <p:regular r:id="rId28"/>
      <p:bold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18DA05F-3514-4C18-BBF1-1BC585666C41}">
  <a:tblStyle styleId="{118DA05F-3514-4C18-BBF1-1BC585666C4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850" y="-23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34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usha Mohanty" userId="4c7505e564d60ef7" providerId="LiveId" clId="{B96EEA23-2452-49F2-B9BA-976DB99ACAF4}"/>
    <pc:docChg chg="undo redo custSel modSld">
      <pc:chgData name="Anusha Mohanty" userId="4c7505e564d60ef7" providerId="LiveId" clId="{B96EEA23-2452-49F2-B9BA-976DB99ACAF4}" dt="2024-05-08T17:37:43.503" v="174" actId="20577"/>
      <pc:docMkLst>
        <pc:docMk/>
      </pc:docMkLst>
      <pc:sldChg chg="modSp mod">
        <pc:chgData name="Anusha Mohanty" userId="4c7505e564d60ef7" providerId="LiveId" clId="{B96EEA23-2452-49F2-B9BA-976DB99ACAF4}" dt="2024-05-08T16:25:43.199" v="15" actId="20577"/>
        <pc:sldMkLst>
          <pc:docMk/>
          <pc:sldMk cId="0" sldId="257"/>
        </pc:sldMkLst>
        <pc:spChg chg="mod">
          <ac:chgData name="Anusha Mohanty" userId="4c7505e564d60ef7" providerId="LiveId" clId="{B96EEA23-2452-49F2-B9BA-976DB99ACAF4}" dt="2024-05-08T16:25:43.199" v="15" actId="20577"/>
          <ac:spMkLst>
            <pc:docMk/>
            <pc:sldMk cId="0" sldId="257"/>
            <ac:spMk id="7" creationId="{C0456A80-6C82-12AA-EF1E-711FBE5CECA8}"/>
          </ac:spMkLst>
        </pc:spChg>
      </pc:sldChg>
      <pc:sldChg chg="delSp modSp mod">
        <pc:chgData name="Anusha Mohanty" userId="4c7505e564d60ef7" providerId="LiveId" clId="{B96EEA23-2452-49F2-B9BA-976DB99ACAF4}" dt="2024-05-08T16:28:58.069" v="73" actId="1076"/>
        <pc:sldMkLst>
          <pc:docMk/>
          <pc:sldMk cId="0" sldId="258"/>
        </pc:sldMkLst>
        <pc:picChg chg="del">
          <ac:chgData name="Anusha Mohanty" userId="4c7505e564d60ef7" providerId="LiveId" clId="{B96EEA23-2452-49F2-B9BA-976DB99ACAF4}" dt="2024-05-08T16:28:49.381" v="72" actId="478"/>
          <ac:picMkLst>
            <pc:docMk/>
            <pc:sldMk cId="0" sldId="258"/>
            <ac:picMk id="37" creationId="{967DC94F-70A8-BF9B-32C8-8B6781549500}"/>
          </ac:picMkLst>
        </pc:picChg>
        <pc:picChg chg="mod">
          <ac:chgData name="Anusha Mohanty" userId="4c7505e564d60ef7" providerId="LiveId" clId="{B96EEA23-2452-49F2-B9BA-976DB99ACAF4}" dt="2024-05-08T16:28:58.069" v="73" actId="1076"/>
          <ac:picMkLst>
            <pc:docMk/>
            <pc:sldMk cId="0" sldId="258"/>
            <ac:picMk id="39" creationId="{627CB89E-BB57-A825-399E-2DBC9D8F09AF}"/>
          </ac:picMkLst>
        </pc:picChg>
      </pc:sldChg>
      <pc:sldChg chg="delSp modSp mod">
        <pc:chgData name="Anusha Mohanty" userId="4c7505e564d60ef7" providerId="LiveId" clId="{B96EEA23-2452-49F2-B9BA-976DB99ACAF4}" dt="2024-05-08T17:37:43.503" v="174" actId="20577"/>
        <pc:sldMkLst>
          <pc:docMk/>
          <pc:sldMk cId="0" sldId="273"/>
        </pc:sldMkLst>
        <pc:spChg chg="mod">
          <ac:chgData name="Anusha Mohanty" userId="4c7505e564d60ef7" providerId="LiveId" clId="{B96EEA23-2452-49F2-B9BA-976DB99ACAF4}" dt="2024-05-08T17:37:43.503" v="174" actId="20577"/>
          <ac:spMkLst>
            <pc:docMk/>
            <pc:sldMk cId="0" sldId="273"/>
            <ac:spMk id="20" creationId="{3640859F-7403-A197-673A-2C8F5CD3B886}"/>
          </ac:spMkLst>
        </pc:spChg>
        <pc:spChg chg="mod">
          <ac:chgData name="Anusha Mohanty" userId="4c7505e564d60ef7" providerId="LiveId" clId="{B96EEA23-2452-49F2-B9BA-976DB99ACAF4}" dt="2024-05-08T17:37:37.305" v="168" actId="1035"/>
          <ac:spMkLst>
            <pc:docMk/>
            <pc:sldMk cId="0" sldId="273"/>
            <ac:spMk id="25" creationId="{3F374018-0B27-69A7-B07E-FA3766A06012}"/>
          </ac:spMkLst>
        </pc:spChg>
        <pc:spChg chg="mod">
          <ac:chgData name="Anusha Mohanty" userId="4c7505e564d60ef7" providerId="LiveId" clId="{B96EEA23-2452-49F2-B9BA-976DB99ACAF4}" dt="2024-05-08T17:37:37.305" v="168" actId="1035"/>
          <ac:spMkLst>
            <pc:docMk/>
            <pc:sldMk cId="0" sldId="273"/>
            <ac:spMk id="26" creationId="{1ED17D96-2C3D-B844-1892-72F405CAA5A0}"/>
          </ac:spMkLst>
        </pc:spChg>
        <pc:spChg chg="del mod">
          <ac:chgData name="Anusha Mohanty" userId="4c7505e564d60ef7" providerId="LiveId" clId="{B96EEA23-2452-49F2-B9BA-976DB99ACAF4}" dt="2024-05-08T16:32:51.447" v="75" actId="478"/>
          <ac:spMkLst>
            <pc:docMk/>
            <pc:sldMk cId="0" sldId="273"/>
            <ac:spMk id="29" creationId="{F52F935B-3A52-8589-7C2B-BE62F974D121}"/>
          </ac:spMkLst>
        </pc:spChg>
        <pc:spChg chg="mod">
          <ac:chgData name="Anusha Mohanty" userId="4c7505e564d60ef7" providerId="LiveId" clId="{B96EEA23-2452-49F2-B9BA-976DB99ACAF4}" dt="2024-05-08T17:37:37.305" v="168" actId="1035"/>
          <ac:spMkLst>
            <pc:docMk/>
            <pc:sldMk cId="0" sldId="273"/>
            <ac:spMk id="35" creationId="{1F12948B-F6C5-D89A-557C-4AA6E1763739}"/>
          </ac:spMkLst>
        </pc:spChg>
        <pc:spChg chg="mod">
          <ac:chgData name="Anusha Mohanty" userId="4c7505e564d60ef7" providerId="LiveId" clId="{B96EEA23-2452-49F2-B9BA-976DB99ACAF4}" dt="2024-05-08T17:37:37.305" v="168" actId="1035"/>
          <ac:spMkLst>
            <pc:docMk/>
            <pc:sldMk cId="0" sldId="273"/>
            <ac:spMk id="40" creationId="{D0EE3E05-7C9F-17C2-3175-7D452B758203}"/>
          </ac:spMkLst>
        </pc:spChg>
        <pc:spChg chg="mod">
          <ac:chgData name="Anusha Mohanty" userId="4c7505e564d60ef7" providerId="LiveId" clId="{B96EEA23-2452-49F2-B9BA-976DB99ACAF4}" dt="2024-05-08T17:37:37.305" v="168" actId="1035"/>
          <ac:spMkLst>
            <pc:docMk/>
            <pc:sldMk cId="0" sldId="273"/>
            <ac:spMk id="45" creationId="{3AF91120-AD25-11F7-B2FD-6FCAF1084941}"/>
          </ac:spMkLst>
        </pc:spChg>
        <pc:spChg chg="mod">
          <ac:chgData name="Anusha Mohanty" userId="4c7505e564d60ef7" providerId="LiveId" clId="{B96EEA23-2452-49F2-B9BA-976DB99ACAF4}" dt="2024-05-08T17:37:38.044" v="170" actId="1076"/>
          <ac:spMkLst>
            <pc:docMk/>
            <pc:sldMk cId="0" sldId="273"/>
            <ac:spMk id="641" creationId="{00000000-0000-0000-0000-000000000000}"/>
          </ac:spMkLst>
        </pc:spChg>
        <pc:cxnChg chg="mod">
          <ac:chgData name="Anusha Mohanty" userId="4c7505e564d60ef7" providerId="LiveId" clId="{B96EEA23-2452-49F2-B9BA-976DB99ACAF4}" dt="2024-05-08T17:37:37.305" v="168" actId="1035"/>
          <ac:cxnSpMkLst>
            <pc:docMk/>
            <pc:sldMk cId="0" sldId="273"/>
            <ac:cxnSpMk id="22" creationId="{E4ED54F6-6347-1B34-C5BB-23570663570A}"/>
          </ac:cxnSpMkLst>
        </pc:cxnChg>
        <pc:cxnChg chg="mod">
          <ac:chgData name="Anusha Mohanty" userId="4c7505e564d60ef7" providerId="LiveId" clId="{B96EEA23-2452-49F2-B9BA-976DB99ACAF4}" dt="2024-05-08T17:37:37.305" v="168" actId="1035"/>
          <ac:cxnSpMkLst>
            <pc:docMk/>
            <pc:sldMk cId="0" sldId="273"/>
            <ac:cxnSpMk id="28" creationId="{E592681D-11E5-CE40-B37A-88797BEBCC26}"/>
          </ac:cxnSpMkLst>
        </pc:cxnChg>
        <pc:cxnChg chg="del">
          <ac:chgData name="Anusha Mohanty" userId="4c7505e564d60ef7" providerId="LiveId" clId="{B96EEA23-2452-49F2-B9BA-976DB99ACAF4}" dt="2024-05-08T16:32:53.876" v="76" actId="478"/>
          <ac:cxnSpMkLst>
            <pc:docMk/>
            <pc:sldMk cId="0" sldId="273"/>
            <ac:cxnSpMk id="30" creationId="{5D6B799C-B583-39B7-15DC-59ACEA80BF34}"/>
          </ac:cxnSpMkLst>
        </pc:cxnChg>
        <pc:cxnChg chg="mod">
          <ac:chgData name="Anusha Mohanty" userId="4c7505e564d60ef7" providerId="LiveId" clId="{B96EEA23-2452-49F2-B9BA-976DB99ACAF4}" dt="2024-05-08T17:37:37.305" v="168" actId="1035"/>
          <ac:cxnSpMkLst>
            <pc:docMk/>
            <pc:sldMk cId="0" sldId="273"/>
            <ac:cxnSpMk id="36" creationId="{4E6F603B-2342-5A10-F352-EC205B34FF0B}"/>
          </ac:cxnSpMkLst>
        </pc:cxnChg>
        <pc:cxnChg chg="mod">
          <ac:chgData name="Anusha Mohanty" userId="4c7505e564d60ef7" providerId="LiveId" clId="{B96EEA23-2452-49F2-B9BA-976DB99ACAF4}" dt="2024-05-08T17:37:37.305" v="168" actId="1035"/>
          <ac:cxnSpMkLst>
            <pc:docMk/>
            <pc:sldMk cId="0" sldId="273"/>
            <ac:cxnSpMk id="39" creationId="{E436CFE2-81BF-4C22-F587-51F758FACAB0}"/>
          </ac:cxnSpMkLst>
        </pc:cxnChg>
        <pc:cxnChg chg="mod">
          <ac:chgData name="Anusha Mohanty" userId="4c7505e564d60ef7" providerId="LiveId" clId="{B96EEA23-2452-49F2-B9BA-976DB99ACAF4}" dt="2024-05-08T17:37:37.305" v="168" actId="1035"/>
          <ac:cxnSpMkLst>
            <pc:docMk/>
            <pc:sldMk cId="0" sldId="273"/>
            <ac:cxnSpMk id="42" creationId="{D103E9E5-89F5-457B-AC2F-93E1F6A8A912}"/>
          </ac:cxnSpMkLst>
        </pc:cxnChg>
        <pc:cxnChg chg="mod">
          <ac:chgData name="Anusha Mohanty" userId="4c7505e564d60ef7" providerId="LiveId" clId="{B96EEA23-2452-49F2-B9BA-976DB99ACAF4}" dt="2024-05-08T17:37:37.655" v="169" actId="1076"/>
          <ac:cxnSpMkLst>
            <pc:docMk/>
            <pc:sldMk cId="0" sldId="273"/>
            <ac:cxnSpMk id="652" creationId="{00000000-0000-0000-0000-000000000000}"/>
          </ac:cxnSpMkLst>
        </pc:cxnChg>
      </pc:sldChg>
      <pc:sldChg chg="modSp mod">
        <pc:chgData name="Anusha Mohanty" userId="4c7505e564d60ef7" providerId="LiveId" clId="{B96EEA23-2452-49F2-B9BA-976DB99ACAF4}" dt="2024-05-08T16:26:07.687" v="71" actId="1035"/>
        <pc:sldMkLst>
          <pc:docMk/>
          <pc:sldMk cId="0" sldId="274"/>
        </pc:sldMkLst>
        <pc:grpChg chg="mod">
          <ac:chgData name="Anusha Mohanty" userId="4c7505e564d60ef7" providerId="LiveId" clId="{B96EEA23-2452-49F2-B9BA-976DB99ACAF4}" dt="2024-05-08T16:26:00.318" v="48" actId="1035"/>
          <ac:grpSpMkLst>
            <pc:docMk/>
            <pc:sldMk cId="0" sldId="274"/>
            <ac:grpSpMk id="663" creationId="{00000000-0000-0000-0000-000000000000}"/>
          </ac:grpSpMkLst>
        </pc:grpChg>
        <pc:picChg chg="mod">
          <ac:chgData name="Anusha Mohanty" userId="4c7505e564d60ef7" providerId="LiveId" clId="{B96EEA23-2452-49F2-B9BA-976DB99ACAF4}" dt="2024-05-08T16:26:07.687" v="71" actId="1035"/>
          <ac:picMkLst>
            <pc:docMk/>
            <pc:sldMk cId="0" sldId="274"/>
            <ac:picMk id="3" creationId="{053ADE16-A04D-1062-5002-A89AB5E5F792}"/>
          </ac:picMkLst>
        </pc:pic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1T07:06:28.6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1778 369 24575,'-1'-2'0,"1"0"0,0 0 0,-1 0 0,1 0 0,-1 0 0,0 0 0,0 0 0,0 0 0,0 0 0,0 1 0,0-1 0,0 0 0,0 1 0,-1-1 0,1 1 0,0-1 0,-1 1 0,0 0 0,1-1 0,-1 1 0,0 0 0,1 0 0,-1 0 0,-3-1 0,-6-2 0,-1 0 0,1 0 0,-13-2 0,10 3 0,-123-39 0,76 22 0,-110-21 0,133 33 0,1-2 0,1-1 0,-1-1 0,-47-25 0,62 28 0,0 2 0,-1 0 0,0 1 0,0 2 0,0 0 0,-24 0 0,-144 5 0,92 2 0,93-3 0,-128-3 0,110 1 0,0-1 0,1-1 0,-37-12 0,40 10 0,0-1 0,1-1 0,0-1 0,-21-13 0,40 22 0,0 0 0,0 0 0,0 0 0,0 0 0,0 0 0,0 0 0,0-1 0,0 1 0,-1 0 0,1 0 0,0 0 0,0 0 0,0 0 0,0 0 0,0 0 0,0 0 0,0 0 0,0 0 0,0 0 0,0 0 0,0-1 0,0 1 0,0 0 0,0 0 0,-1 0 0,1 0 0,0 0 0,0 0 0,0 0 0,0 0 0,0-1 0,0 1 0,0 0 0,0 0 0,0 0 0,0 0 0,0 0 0,0 0 0,0 0 0,1 0 0,-1-1 0,0 1 0,0 0 0,0 0 0,0 0 0,0 0 0,0 0 0,0 0 0,0 0 0,0 0 0,0 0 0,0 0 0,0-1 0,9-1 0,11 1 0,66 1 0,127 18 0,84 31 0,140 14 0,-195-61 0,-42-3 0,-174 3 0,0 0 0,0 1 0,-1 2 0,0 0 0,42 16 0,-65-21 0,-1 1 0,0-1 0,0 1 0,0-1 0,0 0 0,0 1 0,0 0 0,1-1 0,-1 1 0,0 0 0,-1-1 0,1 1 0,0 0 0,0 0 0,0 0 0,0 0 0,-1 0 0,2 1 0,-2-1 0,-1-1 0,1 1 0,0-1 0,-1 1 0,1-1 0,0 1 0,-1-1 0,1 1 0,0-1 0,-1 1 0,1-1 0,-1 0 0,1 1 0,-1-1 0,1 0 0,-1 0 0,1 1 0,-1-1 0,1 0 0,-1 0 0,0 0 0,1 0 0,-1 1 0,1-1 0,-2 0 0,-47 5 0,-386-4 0,195-3 0,-932 2-1365,1152 0-5461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1T07:07:43.18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14649 47 24575,'-528'0'0,"401"11"0,35-2 0,73-7 0,0 1 0,0 0 0,0 2 0,-26 9 0,-70 35 0,-2 2 0,95-42 0,0-2 0,-44 10 0,14-4 0,11-5 0,0-1 0,0-2 0,-83-1 0,-34 4 0,-100 5 0,232-12 0,-1 2 0,1 1 0,-34 9 0,30-5 0,-56 5 0,-236-10 0,166-5 0,87 3 0,-80-3 0,143 2 0,0-1 0,1 1 0,-1-1 0,1-1 0,-1 1 0,-8-4 0,12 4 0,1 1 0,0-1 0,0 0 0,0 1 0,0-1 0,0 0 0,0 0 0,0 1 0,0-1 0,0 0 0,0 0 0,0 0 0,0 0 0,1 0 0,-1-1 0,0 1 0,1 0 0,-1 0 0,1 0 0,-1-1 0,1 1 0,0 0 0,-1 0 0,1-1 0,0 1 0,0 0 0,0-1 0,0 1 0,0 0 0,0 0 0,0-1 0,1 1 0,-1 0 0,1-2 0,0 1 0,0 0 0,0 0 0,0 0 0,0 0 0,0 1 0,1-1 0,-1 1 0,1-1 0,-1 1 0,1-1 0,-1 1 0,1 0 0,0 0 0,-1 0 0,1 0 0,0 0 0,0 0 0,0 0 0,0 1 0,4-2 0,5 0 0,1 0 0,18-2 0,-6 2 0,8-5 0,41-14 0,-47 12 0,1 1 0,41-6 0,17 8 0,116 6 0,-80 3 0,317-3 0,-446-1 0,0 1 0,0 1 0,0 0 0,-1 0 0,1 0 0,1 1 0,-1 0 0,0 1 0,0-1 0,1 2 0,-10 5 0,-4 4 0,0 1 0,2 1 0,0 1 0,0 1 0,-19 23 0,21-20 0,-2-2 0,0 0 0,-1-1 0,0 0 0,-2-2 0,0-1 0,-30 15 0,9-5 0,27-14 0,-34 14 0,-44 21 0,-3 0 0,81-40 0,0 0 0,-1-1 0,0-1 0,0-1 0,-18 1 0,-90-5 0,55-1 0,-592 2 0,653 2 0,0-1 0,-1-1 0,1 0 0,0 0 0,-15-5 0,22 6 0,-1-1 0,1 0 0,0-1 0,0 1 0,-1 0 0,1-1 0,0 1 0,0-1 0,0 0 0,0 0 0,0 1 0,1-1 0,-1 0 0,1-1 0,-1 1 0,1 0 0,0 0 0,0-1 0,0 1 0,0 0 0,0-1 0,0 1 0,0-1 0,1 0 0,-1-2 0,1-1 0,-1-1 0,1 1 0,0 0 0,1 0 0,-1-1 0,1 1 0,0 0 0,1 0 0,0 0 0,0 0 0,0 0 0,1 1 0,-1-1 0,7-8 0,2-2 0,2 0 0,0 1 0,19-16 0,-14 13 0,20-24 0,17-29 0,-55 71 0,1 0 0,-1-1 0,1 1 0,-1 0 0,0-1 0,1 1 0,-1-1 0,0 1 0,1-1 0,-1 1 0,0-1 0,0 1 0,0-1 0,0 1 0,1-1 0,-1 1 0,0-1 0,0 1 0,0-1 0,0 0 0,0 1 0,0-1 0,0 1 0,0-1 0,0 1 0,-1-1 0,1 1 0,0-1 0,0 1 0,0-1 0,-1 1 0,1-1 0,0 1 0,0-1 0,-1 1 0,1-1 0,0 1 0,-1-1 0,1 1 0,-1 0 0,1-1 0,-1 1 0,1 0 0,0-1 0,-1 1 0,1 0 0,-1 0 0,1 0 0,-1-1 0,0 1 0,1 0 0,-1 0 0,0 0 0,-35-3 0,30 3 0,-555 5 0,325-5 0,226-1 0,0 0 0,1 0 0,-1-1 0,1-1 0,-1 0 0,-15-7 0,11 5 0,-29-9 0,-62-3 0,-36-8 0,109 17 0,1 1 0,-1 2 0,0 1 0,-60 2 0,89 2 0,0 0 0,0 0 0,0 0 0,0 1 0,1-1 0,-1 1 0,0 0 0,0-1 0,1 2 0,-1-1 0,0 0 0,1 0 0,-1 1 0,1-1 0,0 1 0,-1 0 0,1 0 0,0 0 0,-3 4 0,3-2 0,0 0 0,0 1 0,0-1 0,0 1 0,1-1 0,0 1 0,0 0 0,0 0 0,0-1 0,1 11 0,3 99 0,0-34 0,-3-71 0,1 0 0,0 0 0,0-1 0,0 1 0,1 0 0,1-1 0,-1 0 0,2 1 0,-1-1 0,7 11 0,-7-14 0,1 0 0,0 0 0,-1-1 0,2 1 0,-1-1 0,0 0 0,1 0 0,0-1 0,0 0 0,0 1 0,0-2 0,0 1 0,1 0 0,-1-1 0,1 0 0,8 1 0,5 1 0,0-1 0,1-1 0,-1-1 0,22-1 0,77-12 0,14 0 0,-109 12 0,246 1 0,-239 2 0,-1 2 0,1 1 0,-1 1 0,32 12 0,-38-12 0,52 12 0,-58-16 0,0 0 0,-1 2 0,1 0 0,-1 1 0,0 0 0,0 1 0,20 13 0,-33-18 0,-1 1 0,0-1 0,0 0 0,0 1 0,0-1 0,0 1 0,-1 0 0,1-1 0,-1 1 0,0 0 0,1 0 0,-1 0 0,-1 0 0,1 0 0,0 6 0,1 5 0,-1 0 0,-1 17 0,0-19 0,0 2 0,0-3 0,0 0 0,0 0 0,-1 0 0,0 0 0,-5 17 0,5-25 0,-1 0 0,1 0 0,-1 0 0,1 0 0,-1-1 0,0 1 0,0 0 0,0-1 0,0 1 0,0-1 0,-1 0 0,1 0 0,-1 0 0,1 0 0,-1 0 0,0 0 0,0-1 0,0 0 0,0 1 0,0-1 0,0 0 0,0 0 0,-5 0 0,-24 3 0,0-2 0,1 0 0,-1-3 0,-40-4 0,53 3 0,-113-20 0,92 13 0,-60-5 0,92 13 0,1 0 0,-1-1 0,0 0 0,1 0 0,-1-1 0,-11-6 0,11 5 0,0 0 0,0 1 0,-1 0 0,1 0 0,-14-1 0,-40 0 0,-81 5 0,48 1 0,-101-2 0,193 0 0,-1-1 0,0 1 0,1-1 0,0 0 0,-1 0 0,1 0 0,-1 0 0,1-1 0,0 1 0,0-1 0,0 0 0,0 0 0,-3-3 0,-35-35 0,29 27 0,-56-60 0,-3 2 0,-99-74 0,158 138 0,1 0 0,-1 1 0,0 0 0,0 1 0,-26-7 0,13 4 0,17 5 0,1 0 0,-1-1 0,1 0 0,-13-10 0,12 8 0,1 1 0,-1 0 0,-15-7 0,-43-20 0,5 2 0,39 23 0,0 0 0,-1 2 0,1 1 0,-43-2 0,4-1 0,50 5 0,0-1 0,1 0 0,0 0 0,-1-1 0,-10-7 0,9 5 0,-1 1 0,-19-6 0,-25-5 0,22 6 0,0 1 0,-1 2 0,-43-4 0,-262 9 0,164 5 0,123-4 0,-84 3 0,112 0 0,1 1 0,0 1 0,-35 10 0,13 1 0,1 2 0,-48 24 0,77-32 0,-1 1 0,2 1 0,-1 0 0,2 1 0,-1 1 0,2 0 0,0 1 0,-14 18 0,22-25 0,1 1 0,1 0 0,-1 0 0,-4 12 0,8-18 0,1 0 0,-1-1 0,0 1 0,0 0 0,1 0 0,-1 0 0,1 0 0,0 0 0,0 0 0,-1-1 0,1 1 0,0 0 0,1 0 0,-1 0 0,0 0 0,1 0 0,-1 0 0,1 0 0,-1-1 0,1 1 0,0 0 0,-1 0 0,1-1 0,0 1 0,0 0 0,3 2 0,-3-3 0,1 0 0,-1-1 0,1 1 0,0-1 0,-1 1 0,1-1 0,-1 1 0,1-1 0,0 0 0,-1 0 0,1 0 0,0 0 0,-1 0 0,1 0 0,0 0 0,-1-1 0,1 1 0,0-1 0,-1 1 0,1-1 0,-1 1 0,3-2 0,39-24 0,-29 16 0,8-3 0,0 0 0,1 1 0,0 1 0,1 1 0,0 2 0,1 0 0,-1 1 0,1 2 0,51-5 0,227 9 0,-130 4 0,866-3 0,-1010-1 0,0 0 0,-1-2 0,1-1 0,-1-1 0,0-2 0,-1 0 0,1-2 0,-1-1 0,-1-1 0,0-2 0,-1 0 0,29-21 0,-35 22 0,0 1 0,1 1 0,36-14 0,-17 9 0,-30 9 0,0 0 0,0 0 0,0 0 0,-1-1 0,1 0 0,-2-1 0,9-10 0,-4 6 0,-1 0 0,15-11 0,20-8 0,-22 14 0,25-20 0,-49 37 0,0 0 0,0 0 0,0 0 0,0 0 0,1 0 0,-1 0 0,0 0 0,0 0 0,0 0 0,1-1 0,-1 1 0,0 0 0,0 0 0,0 0 0,0 0 0,0 0 0,1 0 0,-1-1 0,0 1 0,0 0 0,0 0 0,0 0 0,0 0 0,0-1 0,0 1 0,0 0 0,0 0 0,0 0 0,0-1 0,1 1 0,-1 0 0,0 0 0,0 0 0,0-1 0,0 1 0,-1 0 0,1 0 0,0 0 0,0-1 0,0 1 0,0 0 0,0 0 0,0 0 0,0 0 0,0-1 0,0 1 0,-12 0 0,-22 9 0,31-8 0,-21 5 0,-1-1 0,0-2 0,-34 2 0,-77-6 0,58 0 0,-362 0 0,431 2 0,-1-1 0,1 1 0,0 0 0,-1 1 0,-13 4 0,21-5 0,1-1 0,-1 0 0,0 1 0,1 0 0,-1-1 0,1 1 0,-1 0 0,1 0 0,-1 0 0,1 0 0,0 0 0,-1 0 0,1 0 0,0 0 0,0 0 0,0 1 0,0-1 0,0 1 0,0-1 0,0 1 0,0-1 0,1 1 0,-1-1 0,0 1 0,1-1 0,-1 1 0,1 0 0,0-1 0,0 1 0,0 0 0,-1 0 0,1-1 0,1 1 0,-1 0 0,0-1 0,0 1 0,1 0 0,-1-1 0,1 3 0,6 8 0,0 1 0,1-1 0,0 0 0,1 0 0,12 11 0,-8-8 0,-1-3 0,0 0 0,2 0 0,-1-1 0,23 13 0,21 18 0,129 134 0,-177-165 0,0 1 0,-1 1 0,0 0 0,5 13 0,11 18 0,62 107 0,-30-48 0,-27-59 0,-22-37 0,-2 1 0,1 0 0,-1 0 0,0 0 0,-1 0 0,0 1 0,0 0 0,-1 0 0,0 0 0,-1 0 0,2 11 0,-4 115 0,-2-72 0,2-56 0,0 0 0,0 0 0,-1-1 0,0 1 0,0-1 0,-1 1 0,0-1 0,0 1 0,-4 7 0,4-11 0,0 0 0,0 0 0,0 0 0,-1-1 0,1 1 0,-1-1 0,0 1 0,0-1 0,0 0 0,0 0 0,0 0 0,0 0 0,0-1 0,-1 1 0,1-1 0,0 0 0,-1 0 0,0 0 0,-3 0 0,-31 3 0,0-2 0,0-1 0,-72-9 0,84 4 0,-1-1 0,-27-8 0,33 6 0,-1 2 0,0 1 0,-40-4 0,49 8 0,0-1 0,0-1 0,0-1 0,0 0 0,1 0 0,-13-6 0,-69-35 0,68 30 0,-2 1 0,-41-14 0,28 17 0,-69-8 0,77 13 0,12 1 0,-32-10 0,33 8 0,-39-7 0,-22 7 0,-115 7 0,76 1 0,-417-2 0,507 1 0,-45 9 0,-18 0 0,-179-8 0,141-3 0,106 0 0,0 0 0,0-2 0,0 0 0,1-2 0,-1-1 0,-36-14 0,42 14 0,-1 1 0,0 0 0,0 1 0,-30-1 0,-7-2 0,50 6 0,-1-1 0,1 1 0,0-2 0,0 1 0,0-1 0,0 0 0,1 0 0,-1-1 0,1 0 0,0 0 0,0 0 0,-11-11 0,9 6 0,0-1 0,0 0 0,1-1 0,0 0 0,1 0 0,-9-21 0,13 28 0,0-2 0,0 0 0,-1 0 0,0 0 0,0 0 0,-1 0 0,0 1 0,0-1 0,0 1 0,-7-6 0,18 13 0,0 0 0,1-1 0,-1 0 0,0 0 0,1-1 0,9 0 0,29-1 0,1-3 0,65-14 0,42-4 0,175 16 0,-275 7 0,-14-3 0,-1-2 0,56-11 0,45-5 0,216 17 0,-186 5 0,-29-4 0,157 4 0,-111 18 0,-151-17 0,-1 2 0,0 2 0,-1 1 0,47 17 0,42 24 0,-66-24 0,-34-18 0,0-1 0,0 0 0,0-2 0,0-1 0,1 0 0,43-2 0,21 2 0,-83-3 0,-1 1 0,0-1 0,1 1 0,-1 0 0,0 0 0,0 0 0,0 1 0,0-1 0,6 5 0,-10-6 0,1 0 0,-1 0 0,0 1 0,0-1 0,0 0 0,0 0 0,0 0 0,0 1 0,0-1 0,0 0 0,0 0 0,0 0 0,0 1 0,-1-1 0,1 0 0,0 0 0,0 0 0,0 1 0,0-1 0,0 0 0,0 0 0,0 0 0,0 0 0,-1 1 0,1-1 0,0 0 0,0 0 0,0 0 0,0 0 0,0 0 0,-1 0 0,1 0 0,0 1 0,0-1 0,0 0 0,-1 0 0,1 0 0,0 0 0,0 0 0,0 0 0,-1 0 0,1 0 0,0 0 0,0 0 0,0 0 0,-1 0 0,1 0 0,0 0 0,0 0 0,0 0 0,-1 0 0,1 0 0,0-1 0,-15 3 0,-12-6 0,-48-14 0,22 4 0,-248-70 0,155 39 0,-71-30 0,74 24 0,-170-74 0,195 74 0,-51-18 0,40 29 0,7 3 0,103 30 0,-1-2 0,1 0 0,-35-23 0,27 16 0,0 2 0,-1 0 0,0 2 0,-36-11 0,-33-3 0,7 3 0,64 16 0,1 1 0,-1 1 0,-1 1 0,-27 0 0,-109 4 0,72 3 0,44-4 0,0-1 0,-61-12 0,16 1 0,0 4 0,-126 4 0,71-7 0,30 2 0,166 10 0,83 4 0,-114-3 0,-1 2 0,1 0 0,-1 1 0,0 1 0,24 10 0,-16-4 0,98 42 0,-2-4 0,-108-44 0,0 1 0,-1 0 0,0 1 0,0 0 0,0 1 0,-1 0 0,17 16 0,2 6 0,29 40 0,-28-30 0,-14-17 0,20 21 0,90 99 0,-86-90 0,-29-36 0,25 27 0,-26-32 0,1 0 0,17 25 0,-25-30 0,0 0 0,0 0 0,-1 0 0,0 1 0,0 0 0,-1 0 0,3 15 0,-4-17 0,-1-1 0,1 1 0,-1-1 0,0 1 0,0 0 0,0-1 0,-1 1 0,0-1 0,-3 10 0,3-13 0,1 0 0,-1 0 0,-1-1 0,1 1 0,0 0 0,0-1 0,-1 1 0,1-1 0,0 1 0,-1-1 0,0 0 0,1 1 0,-1-1 0,0 0 0,0 0 0,1 0 0,-1-1 0,0 1 0,0 0 0,0-1 0,0 1 0,0-1 0,0 1 0,0-1 0,0 0 0,0 0 0,0 0 0,0 0 0,0-1 0,-3 1 0,0-1 0,-1-1 0,0 0 0,0 0 0,1 0 0,-1 0 0,1-1 0,0 0 0,-1 0 0,1 0 0,1-1 0,-1 0 0,0 0 0,1 0 0,0 0 0,-6-9 0,-2-2 0,0-2 0,2 1 0,-13-27 0,19 34 0,-21-43 0,-1 1 0,-41-56 0,46 81 0,-2 2 0,-1 1 0,0 0 0,-34-22 0,47 38 0,-1 0 0,0 1 0,0 0 0,0 1 0,-1 0 0,-13-3 0,10 3 0,1 0 0,0-1 0,-20-11 0,-56-48 0,86 62 0,1-1 0,-1 0 0,1-1 0,-1 1 0,2-1 0,-1 0 0,0 0 0,1 0 0,0 0 0,0-1 0,0 1 0,1-1 0,0 0 0,0 1 0,0-1 0,0-7 0,1 9 0,-1 0 0,1 1 0,-1-1 0,0 1 0,0-1 0,0 1 0,0 0 0,-1 0 0,1 0 0,-1 0 0,0 0 0,0 1 0,0-1 0,0 1 0,0 0 0,-1 0 0,1 0 0,-1 0 0,1 0 0,-1 1 0,1 0 0,-1 0 0,0 0 0,-6-1 0,-10-1 0,1 2 0,-1 0 0,-34 3 0,26-1 0,-4 0 0,-4-1 0,-1 2 0,1 1 0,-49 12 0,42-6 0,1-1 0,-83 4 0,-89-13 0,86-2 0,-1817 4 0,1812-13 0,8 1 0,100 11 0,0-1 0,1-2 0,-1 0 0,0-1 0,1-2 0,-37-13 0,40 12 0,0 2 0,0 0 0,-1 1 0,0 0 0,0 2 0,-37 1 0,-21-2 0,60 0 0,1-1 0,-1 0 0,-36-15 0,37 11 0,-1 2 0,0 0 0,-33-4 0,-219 6 0,145 6 0,48 0 0,-100-5 0,151-1 0,-37-11 0,36 8 0,-32-4 0,-38 4 0,-113 7 0,82 3 0,-430-3 0,544 0 0,-1 0 0,1 2 0,-1 0 0,1 1 0,0 1 0,0 0 0,0 1 0,1 1 0,-1 0 0,-21 13 0,25-13 0,-1-1 0,1 0 0,-1 0 0,-1-1 0,1-1 0,0-1 0,-25 3 0,7-1 0,-5 6 0,34-10 0,0 1 0,0 0 0,0 0 0,0 0 0,1 0 0,-1 1 0,0-1 0,1 0 0,-1 1 0,1-1 0,-1 1 0,1 0 0,0-1 0,0 1 0,-2 2 0,3-4 0,0 1 0,0 0 0,0-1 0,0 1 0,-1-1 0,1 1 0,0 0 0,0-1 0,0 1 0,0-1 0,0 1 0,1 0 0,-1-1 0,0 1 0,0-1 0,0 1 0,0 0 0,1-1 0,-1 1 0,0-1 0,1 1 0,-1-1 0,0 1 0,1-1 0,-1 1 0,0-1 0,1 0 0,-1 1 0,1-1 0,-1 1 0,1-1 0,-1 0 0,1 0 0,-1 1 0,1-1 0,0 0 0,-1 0 0,2 1 0,24 5 0,-25-6 0,55 5 0,-1-2 0,68-5 0,-21-1 0,815 3 0,-885 2 0,0 1 0,58 14 0,-56-10 0,0-1 0,41 2 0,-41-7 0,-15-1 0,-1 0 0,1 1 0,0 1 0,-1 1 0,24 7 0,-16-3 0,1-1 0,-1-2 0,49 2 0,-49-4 0,0 0 0,0 1 0,50 14 0,-28 2 0,0 2 0,68 40 0,-101-54 0,0 0 0,1-1 0,0-1 0,25 5 0,-23-6 0,0 1 0,0 1 0,22 10 0,-13-1 0,-1 1 0,-1 1 0,32 28 0,63 67 0,-90-82 0,-13-17 0,0 0 0,1 0 0,0-2 0,1 0 0,0-2 0,23 9 0,-15-8 0,50 11 0,18 5 0,94 45 0,-170-64 0,1-1 0,-1-1 0,1 0 0,0-2 0,32 2 0,104-5 0,-73-3 0,124 4 0,137-3 0,-315-1 0,1-2 0,-1-1 0,0-1 0,39-16 0,-36 12 0,58-26 0,-26 10 0,-24 10 0,-25 10 0,-1 1 0,1 1 0,0 0 0,1 1 0,15-3 0,46 2 0,98 6 0,-63 2 0,917-3 0,-1009 0 0,0 2 0,-1 0 0,1 1 0,-1 2 0,26 8 0,2 2 0,0-1 0,1-3 0,0-1 0,54 2 0,-424-48 0,231 25 0,-28-5 0,47 4 0,37 6 0,-65-18 0,65 14 0,0 2 0,0 2 0,-44-3 0,13 2 0,41 4 0,0-1 0,-44-13 0,41 9 0,-1 3 0,1 0 0,0 2 0,-46 0 0,-13-2 0,58 1 0,-39-11 0,-20-2 0,39 9 0,-57-18 0,64 15 0,-1 1 0,-48-4 0,-211 12 0,156 4 0,-881-2 0,1021 0 43,-1 0 0,0-1-1,1 1 1,-1-1 0,1 0-1,0-1 1,-7-2 0,10 3-138,1 0 0,-1-1 0,1 1 0,-1-1 1,1 0-1,0 0 0,-1 0 0,1 0 0,0 0 0,0 0 1,1 0-1,-1-1 0,0 1 0,1-1 0,-1 1 1,1-1-1,-2-5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1078a0c0997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1078a0c0997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e4b7ac326b_0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6" name="Google Shape;606;ge4b7ac326b_0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688992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e4b7ac326b_0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6" name="Google Shape;606;ge4b7ac326b_0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4564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e4b7ac326b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e4b7ac326b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e4b7ac326b_0_3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9" name="Google Shape;659;ge4b7ac326b_0_3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e4b7ac326b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e4b7ac326b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e4b7ac326b_0_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e4b7ac326b_0_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e4b7ac326b_0_2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e4b7ac326b_0_2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ge4b7ac326b_0_4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3" name="Google Shape;1063;ge4b7ac326b_0_4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e4b7ac326b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e4b7ac326b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e4b7ac326b_0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e4b7ac326b_0_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1078a0c0997_0_390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" name="Google Shape;585;g1078a0c0997_0_390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e4b7ac326b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e4b7ac326b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e4b7ac326b_0_4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8" name="Google Shape;638;ge4b7ac326b_0_4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e4b7ac326b_0_2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5" name="Google Shape;625;ge4b7ac326b_0_2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e4b7ac326b_0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6" name="Google Shape;606;ge4b7ac326b_0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e4b7ac326b_0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6" name="Google Shape;606;ge4b7ac326b_0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57733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hyperlink" Target="http://bit.ly/2TtBDfr" TargetMode="External"/><Relationship Id="rId3" Type="http://schemas.openxmlformats.org/officeDocument/2006/relationships/image" Target="../media/image2.png"/><Relationship Id="rId7" Type="http://schemas.openxmlformats.org/officeDocument/2006/relationships/hyperlink" Target="http://bit.ly/2TyoMsr" TargetMode="External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bit.ly/2Tynxth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029150" y="755925"/>
            <a:ext cx="7085700" cy="22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85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957350" y="3164625"/>
            <a:ext cx="5229300" cy="4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pic>
        <p:nvPicPr>
          <p:cNvPr id="11" name="Google Shape;11;p2"/>
          <p:cNvPicPr preferRelativeResize="0"/>
          <p:nvPr/>
        </p:nvPicPr>
        <p:blipFill>
          <a:blip r:embed="rId2">
            <a:alphaModFix amt="42000"/>
          </a:blip>
          <a:stretch>
            <a:fillRect/>
          </a:stretch>
        </p:blipFill>
        <p:spPr>
          <a:xfrm rot="-1572134">
            <a:off x="-977539" y="-1819598"/>
            <a:ext cx="4266901" cy="27876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>
          <a:blip r:embed="rId3">
            <a:alphaModFix amt="42000"/>
          </a:blip>
          <a:stretch>
            <a:fillRect/>
          </a:stretch>
        </p:blipFill>
        <p:spPr>
          <a:xfrm rot="4438950">
            <a:off x="6721798" y="-512024"/>
            <a:ext cx="4266900" cy="2787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40572" y="-1983575"/>
            <a:ext cx="4231199" cy="276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7430136">
            <a:off x="8261682" y="-367601"/>
            <a:ext cx="951395" cy="15286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2"/>
          <p:cNvPicPr preferRelativeResize="0"/>
          <p:nvPr/>
        </p:nvPicPr>
        <p:blipFill>
          <a:blip r:embed="rId3">
            <a:alphaModFix amt="42000"/>
          </a:blip>
          <a:stretch>
            <a:fillRect/>
          </a:stretch>
        </p:blipFill>
        <p:spPr>
          <a:xfrm rot="-4438950" flipH="1">
            <a:off x="-2132827" y="235076"/>
            <a:ext cx="4266900" cy="2787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2"/>
          <p:cNvPicPr preferRelativeResize="0"/>
          <p:nvPr/>
        </p:nvPicPr>
        <p:blipFill>
          <a:blip r:embed="rId2">
            <a:alphaModFix amt="42000"/>
          </a:blip>
          <a:stretch>
            <a:fillRect/>
          </a:stretch>
        </p:blipFill>
        <p:spPr>
          <a:xfrm rot="6361050" flipH="1">
            <a:off x="6552735" y="3857383"/>
            <a:ext cx="4266900" cy="2787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2"/>
          <p:cNvPicPr preferRelativeResize="0"/>
          <p:nvPr/>
        </p:nvPicPr>
        <p:blipFill>
          <a:blip r:embed="rId3">
            <a:alphaModFix amt="42000"/>
          </a:blip>
          <a:stretch>
            <a:fillRect/>
          </a:stretch>
        </p:blipFill>
        <p:spPr>
          <a:xfrm rot="9802557">
            <a:off x="-2285232" y="3652449"/>
            <a:ext cx="4266901" cy="278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9178279">
            <a:off x="-958790" y="4452876"/>
            <a:ext cx="4231198" cy="2764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4500004">
            <a:off x="-293115" y="4251617"/>
            <a:ext cx="953651" cy="1532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20;p2"/>
          <p:cNvPicPr preferRelativeResize="0"/>
          <p:nvPr/>
        </p:nvPicPr>
        <p:blipFill>
          <a:blip r:embed="rId3">
            <a:alphaModFix amt="42000"/>
          </a:blip>
          <a:stretch>
            <a:fillRect/>
          </a:stretch>
        </p:blipFill>
        <p:spPr>
          <a:xfrm rot="9921072">
            <a:off x="5460261" y="4517658"/>
            <a:ext cx="4266899" cy="27876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5"/>
          <p:cNvSpPr txBox="1">
            <a:spLocks noGrp="1"/>
          </p:cNvSpPr>
          <p:nvPr>
            <p:ph type="subTitle" idx="1"/>
          </p:nvPr>
        </p:nvSpPr>
        <p:spPr>
          <a:xfrm>
            <a:off x="720000" y="1520900"/>
            <a:ext cx="3823500" cy="255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49" name="Google Shape;149;p1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150" name="Google Shape;150;p15"/>
          <p:cNvPicPr preferRelativeResize="0"/>
          <p:nvPr/>
        </p:nvPicPr>
        <p:blipFill>
          <a:blip r:embed="rId2">
            <a:alphaModFix amt="63000"/>
          </a:blip>
          <a:stretch>
            <a:fillRect/>
          </a:stretch>
        </p:blipFill>
        <p:spPr>
          <a:xfrm rot="8100000" flipH="1">
            <a:off x="7118409" y="3667329"/>
            <a:ext cx="4231197" cy="2764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850004" flipH="1">
            <a:off x="8444691" y="3677533"/>
            <a:ext cx="1578639" cy="16870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15"/>
          <p:cNvPicPr preferRelativeResize="0"/>
          <p:nvPr/>
        </p:nvPicPr>
        <p:blipFill>
          <a:blip r:embed="rId4">
            <a:alphaModFix amt="42000"/>
          </a:blip>
          <a:stretch>
            <a:fillRect/>
          </a:stretch>
        </p:blipFill>
        <p:spPr>
          <a:xfrm rot="4030513">
            <a:off x="7366513" y="-961101"/>
            <a:ext cx="3424401" cy="22372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15"/>
          <p:cNvPicPr preferRelativeResize="0"/>
          <p:nvPr/>
        </p:nvPicPr>
        <p:blipFill>
          <a:blip r:embed="rId5">
            <a:alphaModFix amt="42000"/>
          </a:blip>
          <a:stretch>
            <a:fillRect/>
          </a:stretch>
        </p:blipFill>
        <p:spPr>
          <a:xfrm rot="10438892">
            <a:off x="5532220" y="4437209"/>
            <a:ext cx="4266903" cy="2787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15"/>
          <p:cNvPicPr preferRelativeResize="0"/>
          <p:nvPr/>
        </p:nvPicPr>
        <p:blipFill>
          <a:blip r:embed="rId5">
            <a:alphaModFix amt="42000"/>
          </a:blip>
          <a:stretch>
            <a:fillRect/>
          </a:stretch>
        </p:blipFill>
        <p:spPr>
          <a:xfrm rot="-6790456" flipH="1">
            <a:off x="-2903328" y="2773759"/>
            <a:ext cx="4266903" cy="27876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15"/>
          <p:cNvPicPr preferRelativeResize="0"/>
          <p:nvPr/>
        </p:nvPicPr>
        <p:blipFill>
          <a:blip r:embed="rId4">
            <a:alphaModFix amt="42000"/>
          </a:blip>
          <a:stretch>
            <a:fillRect/>
          </a:stretch>
        </p:blipFill>
        <p:spPr>
          <a:xfrm rot="-10456230">
            <a:off x="-528930" y="4602471"/>
            <a:ext cx="4266902" cy="27876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1621721" flipH="1">
            <a:off x="-2223575" y="-1946128"/>
            <a:ext cx="3960776" cy="25876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8803508">
            <a:off x="-734787" y="-1357529"/>
            <a:ext cx="1486975" cy="15890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16"/>
          <p:cNvSpPr txBox="1">
            <a:spLocks noGrp="1"/>
          </p:cNvSpPr>
          <p:nvPr>
            <p:ph type="title" idx="2"/>
          </p:nvPr>
        </p:nvSpPr>
        <p:spPr>
          <a:xfrm>
            <a:off x="720000" y="2616688"/>
            <a:ext cx="2336400" cy="25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161" name="Google Shape;161;p16"/>
          <p:cNvSpPr txBox="1">
            <a:spLocks noGrp="1"/>
          </p:cNvSpPr>
          <p:nvPr>
            <p:ph type="subTitle" idx="1"/>
          </p:nvPr>
        </p:nvSpPr>
        <p:spPr>
          <a:xfrm>
            <a:off x="720000" y="2907950"/>
            <a:ext cx="2336400" cy="69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16"/>
          <p:cNvSpPr txBox="1">
            <a:spLocks noGrp="1"/>
          </p:cNvSpPr>
          <p:nvPr>
            <p:ph type="title" idx="3"/>
          </p:nvPr>
        </p:nvSpPr>
        <p:spPr>
          <a:xfrm>
            <a:off x="3403800" y="2616688"/>
            <a:ext cx="2336400" cy="25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163" name="Google Shape;163;p16"/>
          <p:cNvSpPr txBox="1">
            <a:spLocks noGrp="1"/>
          </p:cNvSpPr>
          <p:nvPr>
            <p:ph type="subTitle" idx="4"/>
          </p:nvPr>
        </p:nvSpPr>
        <p:spPr>
          <a:xfrm>
            <a:off x="3403800" y="2907950"/>
            <a:ext cx="2336400" cy="69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16"/>
          <p:cNvSpPr txBox="1">
            <a:spLocks noGrp="1"/>
          </p:cNvSpPr>
          <p:nvPr>
            <p:ph type="title" idx="5"/>
          </p:nvPr>
        </p:nvSpPr>
        <p:spPr>
          <a:xfrm>
            <a:off x="6087600" y="2616688"/>
            <a:ext cx="2336400" cy="25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165" name="Google Shape;165;p16"/>
          <p:cNvSpPr txBox="1">
            <a:spLocks noGrp="1"/>
          </p:cNvSpPr>
          <p:nvPr>
            <p:ph type="subTitle" idx="6"/>
          </p:nvPr>
        </p:nvSpPr>
        <p:spPr>
          <a:xfrm>
            <a:off x="6087600" y="2907950"/>
            <a:ext cx="2336400" cy="69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66" name="Google Shape;166;p16"/>
          <p:cNvPicPr preferRelativeResize="0"/>
          <p:nvPr/>
        </p:nvPicPr>
        <p:blipFill>
          <a:blip r:embed="rId2">
            <a:alphaModFix amt="42000"/>
          </a:blip>
          <a:stretch>
            <a:fillRect/>
          </a:stretch>
        </p:blipFill>
        <p:spPr>
          <a:xfrm rot="10098492" flipH="1">
            <a:off x="5371422" y="4434649"/>
            <a:ext cx="4266901" cy="278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16"/>
          <p:cNvPicPr preferRelativeResize="0"/>
          <p:nvPr/>
        </p:nvPicPr>
        <p:blipFill>
          <a:blip r:embed="rId3">
            <a:alphaModFix amt="42000"/>
          </a:blip>
          <a:stretch>
            <a:fillRect/>
          </a:stretch>
        </p:blipFill>
        <p:spPr>
          <a:xfrm rot="-10456230">
            <a:off x="2313934" y="4434659"/>
            <a:ext cx="4266902" cy="27876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16"/>
          <p:cNvPicPr preferRelativeResize="0"/>
          <p:nvPr/>
        </p:nvPicPr>
        <p:blipFill>
          <a:blip r:embed="rId3">
            <a:alphaModFix amt="42000"/>
          </a:blip>
          <a:stretch>
            <a:fillRect/>
          </a:stretch>
        </p:blipFill>
        <p:spPr>
          <a:xfrm rot="1723993" flipH="1">
            <a:off x="7116685" y="-1531242"/>
            <a:ext cx="4266900" cy="27876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16"/>
          <p:cNvPicPr preferRelativeResize="0"/>
          <p:nvPr/>
        </p:nvPicPr>
        <p:blipFill>
          <a:blip r:embed="rId2">
            <a:alphaModFix amt="42000"/>
          </a:blip>
          <a:stretch>
            <a:fillRect/>
          </a:stretch>
        </p:blipFill>
        <p:spPr>
          <a:xfrm rot="10098492" flipH="1">
            <a:off x="-1423453" y="4541549"/>
            <a:ext cx="4266901" cy="278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16"/>
          <p:cNvPicPr preferRelativeResize="0"/>
          <p:nvPr/>
        </p:nvPicPr>
        <p:blipFill>
          <a:blip r:embed="rId4">
            <a:alphaModFix amt="42000"/>
          </a:blip>
          <a:stretch>
            <a:fillRect/>
          </a:stretch>
        </p:blipFill>
        <p:spPr>
          <a:xfrm rot="-2700000" flipH="1">
            <a:off x="-2210501" y="-1960430"/>
            <a:ext cx="4266901" cy="27876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7430136" flipH="1">
            <a:off x="-552754" y="-1029295"/>
            <a:ext cx="951395" cy="15286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BLANK_1_1_1_1_1_1"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Google Shape;224;p20"/>
          <p:cNvPicPr preferRelativeResize="0"/>
          <p:nvPr/>
        </p:nvPicPr>
        <p:blipFill>
          <a:blip r:embed="rId2">
            <a:alphaModFix amt="42000"/>
          </a:blip>
          <a:stretch>
            <a:fillRect/>
          </a:stretch>
        </p:blipFill>
        <p:spPr>
          <a:xfrm rot="6737326" flipH="1">
            <a:off x="8010852" y="-1082510"/>
            <a:ext cx="3555498" cy="23228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20"/>
          <p:cNvPicPr preferRelativeResize="0"/>
          <p:nvPr/>
        </p:nvPicPr>
        <p:blipFill>
          <a:blip r:embed="rId3">
            <a:alphaModFix amt="42000"/>
          </a:blip>
          <a:stretch>
            <a:fillRect/>
          </a:stretch>
        </p:blipFill>
        <p:spPr>
          <a:xfrm rot="1935842">
            <a:off x="6796743" y="-1432605"/>
            <a:ext cx="3510318" cy="2293360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20"/>
          <p:cNvSpPr txBox="1">
            <a:spLocks noGrp="1"/>
          </p:cNvSpPr>
          <p:nvPr>
            <p:ph type="title" hasCustomPrompt="1"/>
          </p:nvPr>
        </p:nvSpPr>
        <p:spPr>
          <a:xfrm>
            <a:off x="715100" y="782207"/>
            <a:ext cx="5039100" cy="55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47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27" name="Google Shape;227;p20"/>
          <p:cNvSpPr txBox="1">
            <a:spLocks noGrp="1"/>
          </p:cNvSpPr>
          <p:nvPr>
            <p:ph type="subTitle" idx="1"/>
          </p:nvPr>
        </p:nvSpPr>
        <p:spPr>
          <a:xfrm>
            <a:off x="715100" y="1453795"/>
            <a:ext cx="5039100" cy="26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8" name="Google Shape;228;p20"/>
          <p:cNvSpPr txBox="1">
            <a:spLocks noGrp="1"/>
          </p:cNvSpPr>
          <p:nvPr>
            <p:ph type="title" idx="2" hasCustomPrompt="1"/>
          </p:nvPr>
        </p:nvSpPr>
        <p:spPr>
          <a:xfrm>
            <a:off x="2052450" y="2103356"/>
            <a:ext cx="5039100" cy="55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200"/>
              <a:buNone/>
              <a:defRPr sz="47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200"/>
              <a:buNone/>
              <a:defRPr sz="62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200"/>
              <a:buNone/>
              <a:defRPr sz="62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200"/>
              <a:buNone/>
              <a:defRPr sz="62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200"/>
              <a:buNone/>
              <a:defRPr sz="62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200"/>
              <a:buNone/>
              <a:defRPr sz="62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200"/>
              <a:buNone/>
              <a:defRPr sz="62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200"/>
              <a:buNone/>
              <a:defRPr sz="62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200"/>
              <a:buNone/>
              <a:defRPr sz="62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29" name="Google Shape;229;p20"/>
          <p:cNvSpPr txBox="1">
            <a:spLocks noGrp="1"/>
          </p:cNvSpPr>
          <p:nvPr>
            <p:ph type="subTitle" idx="3"/>
          </p:nvPr>
        </p:nvSpPr>
        <p:spPr>
          <a:xfrm>
            <a:off x="2052450" y="2774944"/>
            <a:ext cx="5039100" cy="26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0" name="Google Shape;230;p20"/>
          <p:cNvSpPr txBox="1">
            <a:spLocks noGrp="1"/>
          </p:cNvSpPr>
          <p:nvPr>
            <p:ph type="title" idx="4" hasCustomPrompt="1"/>
          </p:nvPr>
        </p:nvSpPr>
        <p:spPr>
          <a:xfrm>
            <a:off x="3389800" y="3424505"/>
            <a:ext cx="5039100" cy="55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47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31" name="Google Shape;231;p20"/>
          <p:cNvSpPr txBox="1">
            <a:spLocks noGrp="1"/>
          </p:cNvSpPr>
          <p:nvPr>
            <p:ph type="subTitle" idx="5"/>
          </p:nvPr>
        </p:nvSpPr>
        <p:spPr>
          <a:xfrm>
            <a:off x="3389800" y="4096093"/>
            <a:ext cx="5039100" cy="26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232" name="Google Shape;232;p20"/>
          <p:cNvPicPr preferRelativeResize="0"/>
          <p:nvPr/>
        </p:nvPicPr>
        <p:blipFill>
          <a:blip r:embed="rId3">
            <a:alphaModFix amt="42000"/>
          </a:blip>
          <a:stretch>
            <a:fillRect/>
          </a:stretch>
        </p:blipFill>
        <p:spPr>
          <a:xfrm rot="-10231749" flipH="1">
            <a:off x="49336" y="4525181"/>
            <a:ext cx="4266903" cy="27876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20"/>
          <p:cNvPicPr preferRelativeResize="0"/>
          <p:nvPr/>
        </p:nvPicPr>
        <p:blipFill>
          <a:blip r:embed="rId2">
            <a:alphaModFix amt="42000"/>
          </a:blip>
          <a:stretch>
            <a:fillRect/>
          </a:stretch>
        </p:blipFill>
        <p:spPr>
          <a:xfrm rot="7959961">
            <a:off x="7428895" y="3465976"/>
            <a:ext cx="4266904" cy="278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20"/>
          <p:cNvPicPr preferRelativeResize="0"/>
          <p:nvPr/>
        </p:nvPicPr>
        <p:blipFill>
          <a:blip r:embed="rId3">
            <a:alphaModFix amt="42000"/>
          </a:blip>
          <a:stretch>
            <a:fillRect/>
          </a:stretch>
        </p:blipFill>
        <p:spPr>
          <a:xfrm rot="-1572134">
            <a:off x="-1025889" y="-2149448"/>
            <a:ext cx="4266901" cy="27876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20"/>
          <p:cNvPicPr preferRelativeResize="0"/>
          <p:nvPr/>
        </p:nvPicPr>
        <p:blipFill>
          <a:blip r:embed="rId2">
            <a:alphaModFix amt="42000"/>
          </a:blip>
          <a:stretch>
            <a:fillRect/>
          </a:stretch>
        </p:blipFill>
        <p:spPr>
          <a:xfrm rot="-3409013" flipH="1">
            <a:off x="-2151827" y="-1314899"/>
            <a:ext cx="4266899" cy="2787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20"/>
          <p:cNvPicPr preferRelativeResize="0"/>
          <p:nvPr/>
        </p:nvPicPr>
        <p:blipFill>
          <a:blip r:embed="rId2">
            <a:alphaModFix amt="42000"/>
          </a:blip>
          <a:stretch>
            <a:fillRect/>
          </a:stretch>
        </p:blipFill>
        <p:spPr>
          <a:xfrm rot="9802557">
            <a:off x="-2513832" y="4033449"/>
            <a:ext cx="4266901" cy="278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090643">
            <a:off x="5979306" y="4770257"/>
            <a:ext cx="3996940" cy="26112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4500001">
            <a:off x="136967" y="4488991"/>
            <a:ext cx="710091" cy="11409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0489783" flipH="1">
            <a:off x="8289010" y="-638246"/>
            <a:ext cx="798781" cy="12834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3"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Google Shape;267;p23"/>
          <p:cNvPicPr preferRelativeResize="0"/>
          <p:nvPr/>
        </p:nvPicPr>
        <p:blipFill>
          <a:blip r:embed="rId2">
            <a:alphaModFix amt="42000"/>
          </a:blip>
          <a:stretch>
            <a:fillRect/>
          </a:stretch>
        </p:blipFill>
        <p:spPr>
          <a:xfrm rot="9417554" flipH="1">
            <a:off x="-724239" y="4391503"/>
            <a:ext cx="4266903" cy="2787646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23"/>
          <p:cNvSpPr txBox="1">
            <a:spLocks noGrp="1"/>
          </p:cNvSpPr>
          <p:nvPr>
            <p:ph type="subTitle" idx="1"/>
          </p:nvPr>
        </p:nvSpPr>
        <p:spPr>
          <a:xfrm>
            <a:off x="1286178" y="2461641"/>
            <a:ext cx="2562300" cy="101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69" name="Google Shape;269;p23"/>
          <p:cNvSpPr txBox="1">
            <a:spLocks noGrp="1"/>
          </p:cNvSpPr>
          <p:nvPr>
            <p:ph type="title"/>
          </p:nvPr>
        </p:nvSpPr>
        <p:spPr>
          <a:xfrm>
            <a:off x="1286178" y="1270859"/>
            <a:ext cx="2562300" cy="11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270" name="Google Shape;270;p23"/>
          <p:cNvPicPr preferRelativeResize="0"/>
          <p:nvPr/>
        </p:nvPicPr>
        <p:blipFill>
          <a:blip r:embed="rId3">
            <a:alphaModFix amt="42000"/>
          </a:blip>
          <a:stretch>
            <a:fillRect/>
          </a:stretch>
        </p:blipFill>
        <p:spPr>
          <a:xfrm rot="8726762">
            <a:off x="6697146" y="3290676"/>
            <a:ext cx="4266903" cy="278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23"/>
          <p:cNvPicPr preferRelativeResize="0"/>
          <p:nvPr/>
        </p:nvPicPr>
        <p:blipFill>
          <a:blip r:embed="rId4">
            <a:alphaModFix amt="42000"/>
          </a:blip>
          <a:stretch>
            <a:fillRect/>
          </a:stretch>
        </p:blipFill>
        <p:spPr>
          <a:xfrm rot="-1572134">
            <a:off x="-1282339" y="-1819598"/>
            <a:ext cx="4266901" cy="27876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23"/>
          <p:cNvPicPr preferRelativeResize="0"/>
          <p:nvPr/>
        </p:nvPicPr>
        <p:blipFill>
          <a:blip r:embed="rId3">
            <a:alphaModFix amt="42000"/>
          </a:blip>
          <a:stretch>
            <a:fillRect/>
          </a:stretch>
        </p:blipFill>
        <p:spPr>
          <a:xfrm rot="-4438950" flipH="1">
            <a:off x="-2513827" y="235076"/>
            <a:ext cx="4266900" cy="2787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23"/>
          <p:cNvPicPr preferRelativeResize="0"/>
          <p:nvPr/>
        </p:nvPicPr>
        <p:blipFill>
          <a:blip r:embed="rId3">
            <a:alphaModFix amt="42000"/>
          </a:blip>
          <a:stretch>
            <a:fillRect/>
          </a:stretch>
        </p:blipFill>
        <p:spPr>
          <a:xfrm rot="9802557">
            <a:off x="-2513832" y="4033449"/>
            <a:ext cx="4266901" cy="278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090643">
            <a:off x="4801306" y="4049457"/>
            <a:ext cx="3996940" cy="26112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4500001">
            <a:off x="136967" y="4488991"/>
            <a:ext cx="710091" cy="11409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6300010" flipH="1">
            <a:off x="-304065" y="-472320"/>
            <a:ext cx="798781" cy="12834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23"/>
          <p:cNvPicPr preferRelativeResize="0"/>
          <p:nvPr/>
        </p:nvPicPr>
        <p:blipFill>
          <a:blip r:embed="rId2">
            <a:alphaModFix amt="42000"/>
          </a:blip>
          <a:stretch>
            <a:fillRect/>
          </a:stretch>
        </p:blipFill>
        <p:spPr>
          <a:xfrm rot="1935842">
            <a:off x="6510118" y="-1432605"/>
            <a:ext cx="3510318" cy="22933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TITLE_ONLY_3"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9"/>
          <p:cNvSpPr txBox="1">
            <a:spLocks noGrp="1"/>
          </p:cNvSpPr>
          <p:nvPr>
            <p:ph type="title" hasCustomPrompt="1"/>
          </p:nvPr>
        </p:nvSpPr>
        <p:spPr>
          <a:xfrm>
            <a:off x="1135056" y="1395375"/>
            <a:ext cx="1506300" cy="466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5000">
                <a:latin typeface="Ingrid Darling"/>
                <a:ea typeface="Ingrid Darling"/>
                <a:cs typeface="Ingrid Darling"/>
                <a:sym typeface="Ingrid Darling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327" name="Google Shape;327;p29"/>
          <p:cNvSpPr txBox="1">
            <a:spLocks noGrp="1"/>
          </p:cNvSpPr>
          <p:nvPr>
            <p:ph type="title" idx="2" hasCustomPrompt="1"/>
          </p:nvPr>
        </p:nvSpPr>
        <p:spPr>
          <a:xfrm>
            <a:off x="3817650" y="1395375"/>
            <a:ext cx="1508700" cy="466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5000">
                <a:latin typeface="Ingrid Darling"/>
                <a:ea typeface="Ingrid Darling"/>
                <a:cs typeface="Ingrid Darling"/>
                <a:sym typeface="Ingrid Darling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328" name="Google Shape;328;p29"/>
          <p:cNvSpPr txBox="1">
            <a:spLocks noGrp="1"/>
          </p:cNvSpPr>
          <p:nvPr>
            <p:ph type="title" idx="3" hasCustomPrompt="1"/>
          </p:nvPr>
        </p:nvSpPr>
        <p:spPr>
          <a:xfrm>
            <a:off x="6502644" y="1395375"/>
            <a:ext cx="1508700" cy="466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5000">
                <a:latin typeface="Ingrid Darling"/>
                <a:ea typeface="Ingrid Darling"/>
                <a:cs typeface="Ingrid Darling"/>
                <a:sym typeface="Ingrid Darling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329" name="Google Shape;329;p29"/>
          <p:cNvSpPr txBox="1">
            <a:spLocks noGrp="1"/>
          </p:cNvSpPr>
          <p:nvPr>
            <p:ph type="title" idx="4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30" name="Google Shape;330;p29"/>
          <p:cNvSpPr txBox="1">
            <a:spLocks noGrp="1"/>
          </p:cNvSpPr>
          <p:nvPr>
            <p:ph type="title" idx="5"/>
          </p:nvPr>
        </p:nvSpPr>
        <p:spPr>
          <a:xfrm>
            <a:off x="720000" y="3492988"/>
            <a:ext cx="2336400" cy="25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331" name="Google Shape;331;p29"/>
          <p:cNvSpPr txBox="1">
            <a:spLocks noGrp="1"/>
          </p:cNvSpPr>
          <p:nvPr>
            <p:ph type="subTitle" idx="1"/>
          </p:nvPr>
        </p:nvSpPr>
        <p:spPr>
          <a:xfrm>
            <a:off x="720000" y="3774713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2" name="Google Shape;332;p29"/>
          <p:cNvSpPr txBox="1">
            <a:spLocks noGrp="1"/>
          </p:cNvSpPr>
          <p:nvPr>
            <p:ph type="title" idx="6"/>
          </p:nvPr>
        </p:nvSpPr>
        <p:spPr>
          <a:xfrm>
            <a:off x="3403800" y="3492988"/>
            <a:ext cx="2336400" cy="25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333" name="Google Shape;333;p29"/>
          <p:cNvSpPr txBox="1">
            <a:spLocks noGrp="1"/>
          </p:cNvSpPr>
          <p:nvPr>
            <p:ph type="subTitle" idx="7"/>
          </p:nvPr>
        </p:nvSpPr>
        <p:spPr>
          <a:xfrm>
            <a:off x="3403800" y="3774713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4" name="Google Shape;334;p29"/>
          <p:cNvSpPr txBox="1">
            <a:spLocks noGrp="1"/>
          </p:cNvSpPr>
          <p:nvPr>
            <p:ph type="title" idx="8"/>
          </p:nvPr>
        </p:nvSpPr>
        <p:spPr>
          <a:xfrm>
            <a:off x="6087600" y="3492988"/>
            <a:ext cx="2336400" cy="25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335" name="Google Shape;335;p29"/>
          <p:cNvSpPr txBox="1">
            <a:spLocks noGrp="1"/>
          </p:cNvSpPr>
          <p:nvPr>
            <p:ph type="subTitle" idx="9"/>
          </p:nvPr>
        </p:nvSpPr>
        <p:spPr>
          <a:xfrm>
            <a:off x="6087600" y="3774713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336" name="Google Shape;336;p29"/>
          <p:cNvPicPr preferRelativeResize="0"/>
          <p:nvPr/>
        </p:nvPicPr>
        <p:blipFill>
          <a:blip r:embed="rId2">
            <a:alphaModFix amt="63000"/>
          </a:blip>
          <a:stretch>
            <a:fillRect/>
          </a:stretch>
        </p:blipFill>
        <p:spPr>
          <a:xfrm rot="3918722">
            <a:off x="7568989" y="-1293835"/>
            <a:ext cx="4231198" cy="2764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3736557">
            <a:off x="8625221" y="-394062"/>
            <a:ext cx="1578641" cy="1687022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29"/>
          <p:cNvPicPr preferRelativeResize="0"/>
          <p:nvPr/>
        </p:nvPicPr>
        <p:blipFill>
          <a:blip r:embed="rId4">
            <a:alphaModFix amt="42000"/>
          </a:blip>
          <a:stretch>
            <a:fillRect/>
          </a:stretch>
        </p:blipFill>
        <p:spPr>
          <a:xfrm rot="8591293" flipH="1">
            <a:off x="6809902" y="4051609"/>
            <a:ext cx="4266901" cy="27876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29"/>
          <p:cNvPicPr preferRelativeResize="0"/>
          <p:nvPr/>
        </p:nvPicPr>
        <p:blipFill>
          <a:blip r:embed="rId5">
            <a:alphaModFix amt="42000"/>
          </a:blip>
          <a:stretch>
            <a:fillRect/>
          </a:stretch>
        </p:blipFill>
        <p:spPr>
          <a:xfrm rot="-3095686" flipH="1">
            <a:off x="-2379808" y="-1787149"/>
            <a:ext cx="4266898" cy="2787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9178279">
            <a:off x="-1027172" y="4607626"/>
            <a:ext cx="4231198" cy="2764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3736540" flipH="1">
            <a:off x="-1360455" y="3666423"/>
            <a:ext cx="1956699" cy="209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1_1_1_1_1_1_2_1"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30"/>
          <p:cNvSpPr txBox="1">
            <a:spLocks noGrp="1"/>
          </p:cNvSpPr>
          <p:nvPr>
            <p:ph type="ctrTitle"/>
          </p:nvPr>
        </p:nvSpPr>
        <p:spPr>
          <a:xfrm>
            <a:off x="2429925" y="594525"/>
            <a:ext cx="4284000" cy="99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10200">
                <a:latin typeface="Ingrid Darling"/>
                <a:ea typeface="Ingrid Darling"/>
                <a:cs typeface="Ingrid Darling"/>
                <a:sym typeface="Ingrid Darling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344" name="Google Shape;344;p30"/>
          <p:cNvSpPr txBox="1">
            <a:spLocks noGrp="1"/>
          </p:cNvSpPr>
          <p:nvPr>
            <p:ph type="subTitle" idx="1"/>
          </p:nvPr>
        </p:nvSpPr>
        <p:spPr>
          <a:xfrm>
            <a:off x="2425050" y="1828550"/>
            <a:ext cx="4293900" cy="117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pic>
        <p:nvPicPr>
          <p:cNvPr id="345" name="Google Shape;345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6558927" y="2431701"/>
            <a:ext cx="2591648" cy="2740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30"/>
          <p:cNvPicPr preferRelativeResize="0"/>
          <p:nvPr/>
        </p:nvPicPr>
        <p:blipFill>
          <a:blip r:embed="rId3">
            <a:alphaModFix amt="42000"/>
          </a:blip>
          <a:stretch>
            <a:fillRect/>
          </a:stretch>
        </p:blipFill>
        <p:spPr>
          <a:xfrm rot="1771295" flipH="1">
            <a:off x="6549626" y="-1497078"/>
            <a:ext cx="4266903" cy="278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448344">
            <a:off x="6283572" y="-1980360"/>
            <a:ext cx="3422157" cy="223575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7791725" flipH="1">
            <a:off x="-1470079" y="4053914"/>
            <a:ext cx="3422156" cy="223575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30"/>
          <p:cNvPicPr preferRelativeResize="0"/>
          <p:nvPr/>
        </p:nvPicPr>
        <p:blipFill>
          <a:blip r:embed="rId3">
            <a:alphaModFix amt="42000"/>
          </a:blip>
          <a:stretch>
            <a:fillRect/>
          </a:stretch>
        </p:blipFill>
        <p:spPr>
          <a:xfrm rot="-9948443">
            <a:off x="-1084498" y="4252147"/>
            <a:ext cx="4266902" cy="278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0800000">
            <a:off x="6573" y="-14799"/>
            <a:ext cx="2682527" cy="2836224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30"/>
          <p:cNvSpPr txBox="1"/>
          <p:nvPr/>
        </p:nvSpPr>
        <p:spPr>
          <a:xfrm>
            <a:off x="1899450" y="3797030"/>
            <a:ext cx="5345100" cy="51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CREDITS:</a:t>
            </a:r>
            <a:r>
              <a:rPr lang="en" sz="11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 This presentation template was created by </a:t>
            </a:r>
            <a:r>
              <a:rPr lang="en" sz="1100" b="1">
                <a:solidFill>
                  <a:schemeClr val="dk1"/>
                </a:solidFill>
                <a:uFill>
                  <a:noFill/>
                </a:uFill>
                <a:latin typeface="Quicksand"/>
                <a:ea typeface="Quicksand"/>
                <a:cs typeface="Quicksand"/>
                <a:sym typeface="Quicksand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100" b="1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,</a:t>
            </a:r>
            <a:r>
              <a:rPr lang="en" sz="11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 including icons by </a:t>
            </a:r>
            <a:r>
              <a:rPr lang="en" sz="1100" b="1">
                <a:solidFill>
                  <a:schemeClr val="dk1"/>
                </a:solidFill>
                <a:uFill>
                  <a:noFill/>
                </a:uFill>
                <a:latin typeface="Quicksand"/>
                <a:ea typeface="Quicksand"/>
                <a:cs typeface="Quicksand"/>
                <a:sym typeface="Quicksand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100" b="1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 </a:t>
            </a:r>
            <a:r>
              <a:rPr lang="en" sz="110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and infographics &amp; images by </a:t>
            </a:r>
            <a:r>
              <a:rPr lang="en" sz="1100" b="1">
                <a:solidFill>
                  <a:schemeClr val="dk1"/>
                </a:solidFill>
                <a:uFill>
                  <a:noFill/>
                </a:uFill>
                <a:latin typeface="Quicksand"/>
                <a:ea typeface="Quicksand"/>
                <a:cs typeface="Quicksand"/>
                <a:sym typeface="Quicksand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100" b="1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">
  <p:cSld name="BLANK_1_1_1_1_1_1_1_1"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3" name="Google Shape;353;p31"/>
          <p:cNvPicPr preferRelativeResize="0"/>
          <p:nvPr/>
        </p:nvPicPr>
        <p:blipFill>
          <a:blip r:embed="rId2">
            <a:alphaModFix amt="42000"/>
          </a:blip>
          <a:stretch>
            <a:fillRect/>
          </a:stretch>
        </p:blipFill>
        <p:spPr>
          <a:xfrm rot="9475653">
            <a:off x="5615241" y="4220734"/>
            <a:ext cx="4266899" cy="278764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31"/>
          <p:cNvPicPr preferRelativeResize="0"/>
          <p:nvPr/>
        </p:nvPicPr>
        <p:blipFill>
          <a:blip r:embed="rId3">
            <a:alphaModFix amt="42000"/>
          </a:blip>
          <a:stretch>
            <a:fillRect/>
          </a:stretch>
        </p:blipFill>
        <p:spPr>
          <a:xfrm rot="10340236">
            <a:off x="2240503" y="4433654"/>
            <a:ext cx="4266900" cy="278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-886958" y="4161620"/>
            <a:ext cx="4231199" cy="276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3369864" flipH="1">
            <a:off x="8508574" y="4489498"/>
            <a:ext cx="951395" cy="15286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31"/>
          <p:cNvPicPr preferRelativeResize="0"/>
          <p:nvPr/>
        </p:nvPicPr>
        <p:blipFill>
          <a:blip r:embed="rId2">
            <a:alphaModFix amt="42000"/>
          </a:blip>
          <a:stretch>
            <a:fillRect/>
          </a:stretch>
        </p:blipFill>
        <p:spPr>
          <a:xfrm flipH="1">
            <a:off x="3034665" y="-2013164"/>
            <a:ext cx="4266900" cy="2787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621721">
            <a:off x="6432530" y="-1507268"/>
            <a:ext cx="4231198" cy="2764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31"/>
          <p:cNvPicPr preferRelativeResize="0"/>
          <p:nvPr/>
        </p:nvPicPr>
        <p:blipFill>
          <a:blip r:embed="rId3">
            <a:alphaModFix amt="42000"/>
          </a:blip>
          <a:stretch>
            <a:fillRect/>
          </a:stretch>
        </p:blipFill>
        <p:spPr>
          <a:xfrm rot="-878928">
            <a:off x="-1205784" y="-1518937"/>
            <a:ext cx="4266899" cy="27876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9030618">
            <a:off x="-284274" y="-736662"/>
            <a:ext cx="953652" cy="1532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-713900" y="4161637"/>
            <a:ext cx="1544577" cy="16506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0800000" flipH="1">
            <a:off x="8084488" y="-950413"/>
            <a:ext cx="1544577" cy="16506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 1">
  <p:cSld name="BLANK_1_1_1_1_1_1_1_1_1"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4" name="Google Shape;364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0" y="1762326"/>
            <a:ext cx="3238751" cy="34243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32"/>
          <p:cNvPicPr preferRelativeResize="0"/>
          <p:nvPr/>
        </p:nvPicPr>
        <p:blipFill>
          <a:blip r:embed="rId3">
            <a:alphaModFix amt="42000"/>
          </a:blip>
          <a:stretch>
            <a:fillRect/>
          </a:stretch>
        </p:blipFill>
        <p:spPr>
          <a:xfrm rot="-1771295">
            <a:off x="-1665953" y="-1482274"/>
            <a:ext cx="4266903" cy="278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448344" flipH="1">
            <a:off x="-555152" y="-1965556"/>
            <a:ext cx="3422157" cy="223575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7791725">
            <a:off x="7198500" y="4068718"/>
            <a:ext cx="3422156" cy="223575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32"/>
          <p:cNvPicPr preferRelativeResize="0"/>
          <p:nvPr/>
        </p:nvPicPr>
        <p:blipFill>
          <a:blip r:embed="rId3">
            <a:alphaModFix amt="42000"/>
          </a:blip>
          <a:stretch>
            <a:fillRect/>
          </a:stretch>
        </p:blipFill>
        <p:spPr>
          <a:xfrm rot="9948443" flipH="1">
            <a:off x="5703848" y="4024626"/>
            <a:ext cx="4266902" cy="278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0800000" flipH="1">
            <a:off x="5751650" y="0"/>
            <a:ext cx="3392350" cy="3586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 2">
  <p:cSld name="BLANK_1_1_1_1_1_1_1_1_2"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Google Shape;371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4011325" flipH="1">
            <a:off x="-1912297" y="-1007742"/>
            <a:ext cx="3960773" cy="25876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8803508">
            <a:off x="-569849" y="-508454"/>
            <a:ext cx="1486975" cy="15890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33"/>
          <p:cNvPicPr preferRelativeResize="0"/>
          <p:nvPr/>
        </p:nvPicPr>
        <p:blipFill>
          <a:blip r:embed="rId4">
            <a:alphaModFix amt="42000"/>
          </a:blip>
          <a:stretch>
            <a:fillRect/>
          </a:stretch>
        </p:blipFill>
        <p:spPr>
          <a:xfrm rot="10098492" flipH="1">
            <a:off x="7210072" y="3504249"/>
            <a:ext cx="4266901" cy="278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33"/>
          <p:cNvPicPr preferRelativeResize="0"/>
          <p:nvPr/>
        </p:nvPicPr>
        <p:blipFill>
          <a:blip r:embed="rId5">
            <a:alphaModFix amt="42000"/>
          </a:blip>
          <a:stretch>
            <a:fillRect/>
          </a:stretch>
        </p:blipFill>
        <p:spPr>
          <a:xfrm rot="-10456230">
            <a:off x="4597746" y="4099209"/>
            <a:ext cx="4266902" cy="27876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2158200" y="2017075"/>
            <a:ext cx="4827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57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title" idx="2" hasCustomPrompt="1"/>
          </p:nvPr>
        </p:nvSpPr>
        <p:spPr>
          <a:xfrm>
            <a:off x="3825150" y="831962"/>
            <a:ext cx="1677300" cy="9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10400">
                <a:latin typeface="Ingrid Darling"/>
                <a:ea typeface="Ingrid Darling"/>
                <a:cs typeface="Ingrid Darling"/>
                <a:sym typeface="Ingrid Darling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4" name="Google Shape;24;p3"/>
          <p:cNvSpPr txBox="1">
            <a:spLocks noGrp="1"/>
          </p:cNvSpPr>
          <p:nvPr>
            <p:ph type="subTitle" idx="1"/>
          </p:nvPr>
        </p:nvSpPr>
        <p:spPr>
          <a:xfrm>
            <a:off x="2132850" y="3110638"/>
            <a:ext cx="4878300" cy="43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25" name="Google Shape;25;p3"/>
          <p:cNvPicPr preferRelativeResize="0"/>
          <p:nvPr/>
        </p:nvPicPr>
        <p:blipFill>
          <a:blip r:embed="rId2">
            <a:alphaModFix amt="42000"/>
          </a:blip>
          <a:stretch>
            <a:fillRect/>
          </a:stretch>
        </p:blipFill>
        <p:spPr>
          <a:xfrm rot="-9227866" flipH="1">
            <a:off x="-626764" y="4441220"/>
            <a:ext cx="4266901" cy="27876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26;p3"/>
          <p:cNvPicPr preferRelativeResize="0"/>
          <p:nvPr/>
        </p:nvPicPr>
        <p:blipFill>
          <a:blip r:embed="rId3">
            <a:alphaModFix amt="42000"/>
          </a:blip>
          <a:stretch>
            <a:fillRect/>
          </a:stretch>
        </p:blipFill>
        <p:spPr>
          <a:xfrm rot="6361050" flipH="1">
            <a:off x="6525723" y="3133644"/>
            <a:ext cx="4266900" cy="2787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27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 flipH="1">
            <a:off x="6244497" y="4628520"/>
            <a:ext cx="4231199" cy="276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28;p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3369864" flipH="1">
            <a:off x="8065607" y="4248173"/>
            <a:ext cx="951395" cy="15286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3"/>
          <p:cNvPicPr preferRelativeResize="0"/>
          <p:nvPr/>
        </p:nvPicPr>
        <p:blipFill>
          <a:blip r:embed="rId3">
            <a:alphaModFix amt="42000"/>
          </a:blip>
          <a:stretch>
            <a:fillRect/>
          </a:stretch>
        </p:blipFill>
        <p:spPr>
          <a:xfrm rot="-6361050">
            <a:off x="-2328902" y="2386544"/>
            <a:ext cx="4266900" cy="2787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3"/>
          <p:cNvPicPr preferRelativeResize="0"/>
          <p:nvPr/>
        </p:nvPicPr>
        <p:blipFill>
          <a:blip r:embed="rId2">
            <a:alphaModFix amt="42000"/>
          </a:blip>
          <a:stretch>
            <a:fillRect/>
          </a:stretch>
        </p:blipFill>
        <p:spPr>
          <a:xfrm rot="4438950">
            <a:off x="6937385" y="-1198063"/>
            <a:ext cx="4266900" cy="2787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oogle Shape;31;p3"/>
          <p:cNvPicPr preferRelativeResize="0"/>
          <p:nvPr/>
        </p:nvPicPr>
        <p:blipFill>
          <a:blip r:embed="rId3">
            <a:alphaModFix amt="42000"/>
          </a:blip>
          <a:stretch>
            <a:fillRect/>
          </a:stretch>
        </p:blipFill>
        <p:spPr>
          <a:xfrm rot="997443" flipH="1">
            <a:off x="-2481307" y="-1030830"/>
            <a:ext cx="4266901" cy="278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32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621721" flipH="1">
            <a:off x="-1154865" y="-1807931"/>
            <a:ext cx="4231198" cy="2764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33;p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6299996" flipH="1">
            <a:off x="-489190" y="-374663"/>
            <a:ext cx="953651" cy="1532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3"/>
          <p:cNvPicPr preferRelativeResize="0"/>
          <p:nvPr/>
        </p:nvPicPr>
        <p:blipFill>
          <a:blip r:embed="rId3">
            <a:alphaModFix amt="42000"/>
          </a:blip>
          <a:stretch>
            <a:fillRect/>
          </a:stretch>
        </p:blipFill>
        <p:spPr>
          <a:xfrm rot="878928" flipH="1">
            <a:off x="5264186" y="-1896037"/>
            <a:ext cx="4266899" cy="27876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5"/>
          <p:cNvSpPr txBox="1">
            <a:spLocks noGrp="1"/>
          </p:cNvSpPr>
          <p:nvPr>
            <p:ph type="subTitle" idx="1"/>
          </p:nvPr>
        </p:nvSpPr>
        <p:spPr>
          <a:xfrm>
            <a:off x="1127613" y="2588261"/>
            <a:ext cx="29076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Fahkwang"/>
              <a:buNone/>
              <a:defRPr sz="2100">
                <a:solidFill>
                  <a:schemeClr val="accent3"/>
                </a:solidFill>
                <a:latin typeface="Fahkwang"/>
                <a:ea typeface="Fahkwang"/>
                <a:cs typeface="Fahkwang"/>
                <a:sym typeface="Fahkwang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Fahkwang"/>
              <a:buNone/>
              <a:defRPr sz="2100">
                <a:solidFill>
                  <a:schemeClr val="accent3"/>
                </a:solidFill>
                <a:latin typeface="Fahkwang"/>
                <a:ea typeface="Fahkwang"/>
                <a:cs typeface="Fahkwang"/>
                <a:sym typeface="Fahkwang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Fahkwang"/>
              <a:buNone/>
              <a:defRPr sz="2100">
                <a:solidFill>
                  <a:schemeClr val="accent3"/>
                </a:solidFill>
                <a:latin typeface="Fahkwang"/>
                <a:ea typeface="Fahkwang"/>
                <a:cs typeface="Fahkwang"/>
                <a:sym typeface="Fahkwang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Fahkwang"/>
              <a:buNone/>
              <a:defRPr sz="2100">
                <a:solidFill>
                  <a:schemeClr val="accent3"/>
                </a:solidFill>
                <a:latin typeface="Fahkwang"/>
                <a:ea typeface="Fahkwang"/>
                <a:cs typeface="Fahkwang"/>
                <a:sym typeface="Fahkwang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Fahkwang"/>
              <a:buNone/>
              <a:defRPr sz="2100">
                <a:solidFill>
                  <a:schemeClr val="accent3"/>
                </a:solidFill>
                <a:latin typeface="Fahkwang"/>
                <a:ea typeface="Fahkwang"/>
                <a:cs typeface="Fahkwang"/>
                <a:sym typeface="Fahkwang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Fahkwang"/>
              <a:buNone/>
              <a:defRPr sz="2100">
                <a:solidFill>
                  <a:schemeClr val="accent3"/>
                </a:solidFill>
                <a:latin typeface="Fahkwang"/>
                <a:ea typeface="Fahkwang"/>
                <a:cs typeface="Fahkwang"/>
                <a:sym typeface="Fahkwang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Fahkwang"/>
              <a:buNone/>
              <a:defRPr sz="2100">
                <a:solidFill>
                  <a:schemeClr val="accent3"/>
                </a:solidFill>
                <a:latin typeface="Fahkwang"/>
                <a:ea typeface="Fahkwang"/>
                <a:cs typeface="Fahkwang"/>
                <a:sym typeface="Fahkwang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Fahkwang"/>
              <a:buNone/>
              <a:defRPr sz="2100">
                <a:solidFill>
                  <a:schemeClr val="accent3"/>
                </a:solidFill>
                <a:latin typeface="Fahkwang"/>
                <a:ea typeface="Fahkwang"/>
                <a:cs typeface="Fahkwang"/>
                <a:sym typeface="Fahkwang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Fahkwang"/>
              <a:buNone/>
              <a:defRPr sz="2100">
                <a:solidFill>
                  <a:schemeClr val="accent3"/>
                </a:solidFill>
                <a:latin typeface="Fahkwang"/>
                <a:ea typeface="Fahkwang"/>
                <a:cs typeface="Fahkwang"/>
                <a:sym typeface="Fahkwang"/>
              </a:defRPr>
            </a:lvl9pPr>
          </a:lstStyle>
          <a:p>
            <a:endParaRPr/>
          </a:p>
        </p:txBody>
      </p:sp>
      <p:sp>
        <p:nvSpPr>
          <p:cNvPr id="48" name="Google Shape;48;p5"/>
          <p:cNvSpPr txBox="1">
            <a:spLocks noGrp="1"/>
          </p:cNvSpPr>
          <p:nvPr>
            <p:ph type="subTitle" idx="2"/>
          </p:nvPr>
        </p:nvSpPr>
        <p:spPr>
          <a:xfrm>
            <a:off x="1127613" y="2938525"/>
            <a:ext cx="2907600" cy="85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5"/>
          <p:cNvSpPr txBox="1">
            <a:spLocks noGrp="1"/>
          </p:cNvSpPr>
          <p:nvPr>
            <p:ph type="subTitle" idx="3"/>
          </p:nvPr>
        </p:nvSpPr>
        <p:spPr>
          <a:xfrm>
            <a:off x="5108788" y="2588261"/>
            <a:ext cx="29076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Fahkwang"/>
              <a:buNone/>
              <a:defRPr sz="2100">
                <a:solidFill>
                  <a:schemeClr val="accent3"/>
                </a:solidFill>
                <a:latin typeface="Fahkwang"/>
                <a:ea typeface="Fahkwang"/>
                <a:cs typeface="Fahkwang"/>
                <a:sym typeface="Fahkwang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Fahkwang"/>
              <a:buNone/>
              <a:defRPr sz="2100">
                <a:solidFill>
                  <a:schemeClr val="accent3"/>
                </a:solidFill>
                <a:latin typeface="Fahkwang"/>
                <a:ea typeface="Fahkwang"/>
                <a:cs typeface="Fahkwang"/>
                <a:sym typeface="Fahkwang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Fahkwang"/>
              <a:buNone/>
              <a:defRPr sz="2100">
                <a:solidFill>
                  <a:schemeClr val="accent3"/>
                </a:solidFill>
                <a:latin typeface="Fahkwang"/>
                <a:ea typeface="Fahkwang"/>
                <a:cs typeface="Fahkwang"/>
                <a:sym typeface="Fahkwang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Fahkwang"/>
              <a:buNone/>
              <a:defRPr sz="2100">
                <a:solidFill>
                  <a:schemeClr val="accent3"/>
                </a:solidFill>
                <a:latin typeface="Fahkwang"/>
                <a:ea typeface="Fahkwang"/>
                <a:cs typeface="Fahkwang"/>
                <a:sym typeface="Fahkwang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Fahkwang"/>
              <a:buNone/>
              <a:defRPr sz="2100">
                <a:solidFill>
                  <a:schemeClr val="accent3"/>
                </a:solidFill>
                <a:latin typeface="Fahkwang"/>
                <a:ea typeface="Fahkwang"/>
                <a:cs typeface="Fahkwang"/>
                <a:sym typeface="Fahkwang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Fahkwang"/>
              <a:buNone/>
              <a:defRPr sz="2100">
                <a:solidFill>
                  <a:schemeClr val="accent3"/>
                </a:solidFill>
                <a:latin typeface="Fahkwang"/>
                <a:ea typeface="Fahkwang"/>
                <a:cs typeface="Fahkwang"/>
                <a:sym typeface="Fahkwang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Fahkwang"/>
              <a:buNone/>
              <a:defRPr sz="2100">
                <a:solidFill>
                  <a:schemeClr val="accent3"/>
                </a:solidFill>
                <a:latin typeface="Fahkwang"/>
                <a:ea typeface="Fahkwang"/>
                <a:cs typeface="Fahkwang"/>
                <a:sym typeface="Fahkwang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Fahkwang"/>
              <a:buNone/>
              <a:defRPr sz="2100">
                <a:solidFill>
                  <a:schemeClr val="accent3"/>
                </a:solidFill>
                <a:latin typeface="Fahkwang"/>
                <a:ea typeface="Fahkwang"/>
                <a:cs typeface="Fahkwang"/>
                <a:sym typeface="Fahkwang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Font typeface="Fahkwang"/>
              <a:buNone/>
              <a:defRPr sz="2100">
                <a:solidFill>
                  <a:schemeClr val="accent3"/>
                </a:solidFill>
                <a:latin typeface="Fahkwang"/>
                <a:ea typeface="Fahkwang"/>
                <a:cs typeface="Fahkwang"/>
                <a:sym typeface="Fahkwang"/>
              </a:defRPr>
            </a:lvl9pPr>
          </a:lstStyle>
          <a:p>
            <a:endParaRPr/>
          </a:p>
        </p:txBody>
      </p:sp>
      <p:sp>
        <p:nvSpPr>
          <p:cNvPr id="51" name="Google Shape;51;p5"/>
          <p:cNvSpPr txBox="1">
            <a:spLocks noGrp="1"/>
          </p:cNvSpPr>
          <p:nvPr>
            <p:ph type="subTitle" idx="4"/>
          </p:nvPr>
        </p:nvSpPr>
        <p:spPr>
          <a:xfrm>
            <a:off x="5108788" y="2938525"/>
            <a:ext cx="2907600" cy="85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52" name="Google Shape;52;p5"/>
          <p:cNvPicPr preferRelativeResize="0"/>
          <p:nvPr/>
        </p:nvPicPr>
        <p:blipFill>
          <a:blip r:embed="rId2">
            <a:alphaModFix amt="63000"/>
          </a:blip>
          <a:stretch>
            <a:fillRect/>
          </a:stretch>
        </p:blipFill>
        <p:spPr>
          <a:xfrm rot="-8100000">
            <a:off x="-2173843" y="3943729"/>
            <a:ext cx="4231197" cy="2764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53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7063443">
            <a:off x="-1260294" y="3503559"/>
            <a:ext cx="1578641" cy="1687022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54;p5"/>
          <p:cNvPicPr preferRelativeResize="0"/>
          <p:nvPr/>
        </p:nvPicPr>
        <p:blipFill>
          <a:blip r:embed="rId4">
            <a:alphaModFix amt="42000"/>
          </a:blip>
          <a:stretch>
            <a:fillRect/>
          </a:stretch>
        </p:blipFill>
        <p:spPr>
          <a:xfrm rot="-4030513" flipH="1">
            <a:off x="-1942700" y="-1196501"/>
            <a:ext cx="3424401" cy="223723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5"/>
          <p:cNvPicPr preferRelativeResize="0"/>
          <p:nvPr/>
        </p:nvPicPr>
        <p:blipFill>
          <a:blip r:embed="rId5">
            <a:alphaModFix amt="42000"/>
          </a:blip>
          <a:stretch>
            <a:fillRect/>
          </a:stretch>
        </p:blipFill>
        <p:spPr>
          <a:xfrm rot="10098492" flipH="1">
            <a:off x="-469860" y="4468062"/>
            <a:ext cx="4266901" cy="278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5"/>
          <p:cNvPicPr preferRelativeResize="0"/>
          <p:nvPr/>
        </p:nvPicPr>
        <p:blipFill>
          <a:blip r:embed="rId5">
            <a:alphaModFix amt="42000"/>
          </a:blip>
          <a:stretch>
            <a:fillRect/>
          </a:stretch>
        </p:blipFill>
        <p:spPr>
          <a:xfrm rot="6790456">
            <a:off x="7812187" y="3050159"/>
            <a:ext cx="4266903" cy="2787646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5"/>
          <p:cNvPicPr preferRelativeResize="0"/>
          <p:nvPr/>
        </p:nvPicPr>
        <p:blipFill>
          <a:blip r:embed="rId4">
            <a:alphaModFix amt="42000"/>
          </a:blip>
          <a:stretch>
            <a:fillRect/>
          </a:stretch>
        </p:blipFill>
        <p:spPr>
          <a:xfrm rot="10456230" flipH="1">
            <a:off x="5570866" y="4582046"/>
            <a:ext cx="4266902" cy="2787647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621721">
            <a:off x="7438562" y="-1669728"/>
            <a:ext cx="3960776" cy="2587652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8803508" flipH="1">
            <a:off x="8423575" y="-1081129"/>
            <a:ext cx="1486975" cy="15890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62" name="Google Shape;62;p6"/>
          <p:cNvPicPr preferRelativeResize="0"/>
          <p:nvPr/>
        </p:nvPicPr>
        <p:blipFill>
          <a:blip r:embed="rId2">
            <a:alphaModFix amt="42000"/>
          </a:blip>
          <a:stretch>
            <a:fillRect/>
          </a:stretch>
        </p:blipFill>
        <p:spPr>
          <a:xfrm rot="-6929859">
            <a:off x="-2487404" y="3726749"/>
            <a:ext cx="4266899" cy="278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9178279">
            <a:off x="-1783615" y="4574901"/>
            <a:ext cx="4231198" cy="2764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718793">
            <a:off x="695047" y="4744317"/>
            <a:ext cx="953651" cy="1532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70900" y="-1501525"/>
            <a:ext cx="2502450" cy="24824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3008275">
            <a:off x="-1832104" y="-927014"/>
            <a:ext cx="3422156" cy="2235759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7"/>
          <p:cNvPicPr preferRelativeResize="0"/>
          <p:nvPr/>
        </p:nvPicPr>
        <p:blipFill>
          <a:blip r:embed="rId3">
            <a:alphaModFix amt="42000"/>
          </a:blip>
          <a:stretch>
            <a:fillRect/>
          </a:stretch>
        </p:blipFill>
        <p:spPr>
          <a:xfrm rot="-851557" flipH="1">
            <a:off x="-714573" y="-1947663"/>
            <a:ext cx="4266902" cy="278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-2" y="2565050"/>
            <a:ext cx="2438702" cy="2578452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7"/>
          <p:cNvSpPr txBox="1">
            <a:spLocks noGrp="1"/>
          </p:cNvSpPr>
          <p:nvPr>
            <p:ph type="title"/>
          </p:nvPr>
        </p:nvSpPr>
        <p:spPr>
          <a:xfrm>
            <a:off x="1136025" y="1088025"/>
            <a:ext cx="4005000" cy="171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7"/>
          <p:cNvSpPr txBox="1">
            <a:spLocks noGrp="1"/>
          </p:cNvSpPr>
          <p:nvPr>
            <p:ph type="body" idx="1"/>
          </p:nvPr>
        </p:nvSpPr>
        <p:spPr>
          <a:xfrm>
            <a:off x="1136025" y="2965275"/>
            <a:ext cx="3754500" cy="79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8"/>
          <p:cNvSpPr txBox="1">
            <a:spLocks noGrp="1"/>
          </p:cNvSpPr>
          <p:nvPr>
            <p:ph type="title"/>
          </p:nvPr>
        </p:nvSpPr>
        <p:spPr>
          <a:xfrm>
            <a:off x="659575" y="1897950"/>
            <a:ext cx="7768800" cy="13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58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6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6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6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6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6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6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6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60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pic>
        <p:nvPicPr>
          <p:cNvPr id="74" name="Google Shape;74;p8"/>
          <p:cNvPicPr preferRelativeResize="0"/>
          <p:nvPr/>
        </p:nvPicPr>
        <p:blipFill>
          <a:blip r:embed="rId2">
            <a:alphaModFix amt="42000"/>
          </a:blip>
          <a:stretch>
            <a:fillRect/>
          </a:stretch>
        </p:blipFill>
        <p:spPr>
          <a:xfrm rot="9475653">
            <a:off x="5615241" y="4220734"/>
            <a:ext cx="4266899" cy="2787646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8"/>
          <p:cNvPicPr preferRelativeResize="0"/>
          <p:nvPr/>
        </p:nvPicPr>
        <p:blipFill>
          <a:blip r:embed="rId3">
            <a:alphaModFix amt="42000"/>
          </a:blip>
          <a:stretch>
            <a:fillRect/>
          </a:stretch>
        </p:blipFill>
        <p:spPr>
          <a:xfrm rot="10340236">
            <a:off x="2240503" y="4433654"/>
            <a:ext cx="4266900" cy="278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-886958" y="4161620"/>
            <a:ext cx="4231199" cy="276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3369864" flipH="1">
            <a:off x="8508574" y="4489498"/>
            <a:ext cx="951395" cy="152869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8"/>
          <p:cNvPicPr preferRelativeResize="0"/>
          <p:nvPr/>
        </p:nvPicPr>
        <p:blipFill>
          <a:blip r:embed="rId2">
            <a:alphaModFix amt="42000"/>
          </a:blip>
          <a:stretch>
            <a:fillRect/>
          </a:stretch>
        </p:blipFill>
        <p:spPr>
          <a:xfrm flipH="1">
            <a:off x="3034665" y="-2013164"/>
            <a:ext cx="4266900" cy="2787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621721">
            <a:off x="6432530" y="-1507268"/>
            <a:ext cx="4231198" cy="2764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8"/>
          <p:cNvPicPr preferRelativeResize="0"/>
          <p:nvPr/>
        </p:nvPicPr>
        <p:blipFill>
          <a:blip r:embed="rId3">
            <a:alphaModFix amt="42000"/>
          </a:blip>
          <a:stretch>
            <a:fillRect/>
          </a:stretch>
        </p:blipFill>
        <p:spPr>
          <a:xfrm rot="-878928">
            <a:off x="-1205784" y="-1518937"/>
            <a:ext cx="4266899" cy="278764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9030618">
            <a:off x="-284274" y="-736662"/>
            <a:ext cx="953652" cy="1532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-713900" y="4161637"/>
            <a:ext cx="1544577" cy="1650623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0800000" flipH="1">
            <a:off x="8084488" y="-950413"/>
            <a:ext cx="1544577" cy="16506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9"/>
          <p:cNvSpPr txBox="1">
            <a:spLocks noGrp="1"/>
          </p:cNvSpPr>
          <p:nvPr>
            <p:ph type="title"/>
          </p:nvPr>
        </p:nvSpPr>
        <p:spPr>
          <a:xfrm>
            <a:off x="1678500" y="1390876"/>
            <a:ext cx="5787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9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86" name="Google Shape;86;p9"/>
          <p:cNvSpPr txBox="1">
            <a:spLocks noGrp="1"/>
          </p:cNvSpPr>
          <p:nvPr>
            <p:ph type="subTitle" idx="1"/>
          </p:nvPr>
        </p:nvSpPr>
        <p:spPr>
          <a:xfrm>
            <a:off x="1763400" y="2390325"/>
            <a:ext cx="5617200" cy="136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87" name="Google Shape;87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0" y="1762326"/>
            <a:ext cx="3238751" cy="3424348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9"/>
          <p:cNvPicPr preferRelativeResize="0"/>
          <p:nvPr/>
        </p:nvPicPr>
        <p:blipFill>
          <a:blip r:embed="rId3">
            <a:alphaModFix amt="42000"/>
          </a:blip>
          <a:stretch>
            <a:fillRect/>
          </a:stretch>
        </p:blipFill>
        <p:spPr>
          <a:xfrm rot="-1771295">
            <a:off x="-1665953" y="-1482274"/>
            <a:ext cx="4266903" cy="278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448344" flipH="1">
            <a:off x="-555152" y="-1965556"/>
            <a:ext cx="3422157" cy="2235759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7791725">
            <a:off x="7198500" y="4068718"/>
            <a:ext cx="3422156" cy="2235759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9"/>
          <p:cNvPicPr preferRelativeResize="0"/>
          <p:nvPr/>
        </p:nvPicPr>
        <p:blipFill>
          <a:blip r:embed="rId3">
            <a:alphaModFix amt="42000"/>
          </a:blip>
          <a:stretch>
            <a:fillRect/>
          </a:stretch>
        </p:blipFill>
        <p:spPr>
          <a:xfrm rot="9948443" flipH="1">
            <a:off x="5703848" y="4024626"/>
            <a:ext cx="4266902" cy="278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0800000" flipH="1">
            <a:off x="5751650" y="0"/>
            <a:ext cx="3392350" cy="3586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3"/>
          <p:cNvSpPr txBox="1">
            <a:spLocks noGrp="1"/>
          </p:cNvSpPr>
          <p:nvPr>
            <p:ph type="title"/>
          </p:nvPr>
        </p:nvSpPr>
        <p:spPr>
          <a:xfrm>
            <a:off x="720000" y="1977460"/>
            <a:ext cx="23364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1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1" name="Google Shape;111;p13"/>
          <p:cNvSpPr txBox="1">
            <a:spLocks noGrp="1"/>
          </p:cNvSpPr>
          <p:nvPr>
            <p:ph type="title" idx="2" hasCustomPrompt="1"/>
          </p:nvPr>
        </p:nvSpPr>
        <p:spPr>
          <a:xfrm>
            <a:off x="1432350" y="1481633"/>
            <a:ext cx="911700" cy="41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400">
                <a:latin typeface="Ingrid Darling"/>
                <a:ea typeface="Ingrid Darling"/>
                <a:cs typeface="Ingrid Darling"/>
                <a:sym typeface="Ingrid Darling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2" name="Google Shape;112;p13"/>
          <p:cNvSpPr txBox="1">
            <a:spLocks noGrp="1"/>
          </p:cNvSpPr>
          <p:nvPr>
            <p:ph type="subTitle" idx="1"/>
          </p:nvPr>
        </p:nvSpPr>
        <p:spPr>
          <a:xfrm>
            <a:off x="720000" y="2329300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13"/>
          <p:cNvSpPr txBox="1">
            <a:spLocks noGrp="1"/>
          </p:cNvSpPr>
          <p:nvPr>
            <p:ph type="title" idx="3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13"/>
          <p:cNvSpPr txBox="1">
            <a:spLocks noGrp="1"/>
          </p:cNvSpPr>
          <p:nvPr>
            <p:ph type="title" idx="4"/>
          </p:nvPr>
        </p:nvSpPr>
        <p:spPr>
          <a:xfrm>
            <a:off x="3403800" y="1977460"/>
            <a:ext cx="23364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1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5" name="Google Shape;115;p13"/>
          <p:cNvSpPr txBox="1">
            <a:spLocks noGrp="1"/>
          </p:cNvSpPr>
          <p:nvPr>
            <p:ph type="title" idx="5" hasCustomPrompt="1"/>
          </p:nvPr>
        </p:nvSpPr>
        <p:spPr>
          <a:xfrm>
            <a:off x="4116150" y="1481633"/>
            <a:ext cx="911700" cy="41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400">
                <a:latin typeface="Ingrid Darling"/>
                <a:ea typeface="Ingrid Darling"/>
                <a:cs typeface="Ingrid Darling"/>
                <a:sym typeface="Ingrid Darling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6" name="Google Shape;116;p13"/>
          <p:cNvSpPr txBox="1">
            <a:spLocks noGrp="1"/>
          </p:cNvSpPr>
          <p:nvPr>
            <p:ph type="subTitle" idx="6"/>
          </p:nvPr>
        </p:nvSpPr>
        <p:spPr>
          <a:xfrm>
            <a:off x="3403800" y="2329300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3"/>
          <p:cNvSpPr txBox="1">
            <a:spLocks noGrp="1"/>
          </p:cNvSpPr>
          <p:nvPr>
            <p:ph type="title" idx="7"/>
          </p:nvPr>
        </p:nvSpPr>
        <p:spPr>
          <a:xfrm>
            <a:off x="6087600" y="1977460"/>
            <a:ext cx="23364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1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8" name="Google Shape;118;p13"/>
          <p:cNvSpPr txBox="1">
            <a:spLocks noGrp="1"/>
          </p:cNvSpPr>
          <p:nvPr>
            <p:ph type="title" idx="8" hasCustomPrompt="1"/>
          </p:nvPr>
        </p:nvSpPr>
        <p:spPr>
          <a:xfrm>
            <a:off x="6799950" y="1481633"/>
            <a:ext cx="911700" cy="41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400">
                <a:latin typeface="Ingrid Darling"/>
                <a:ea typeface="Ingrid Darling"/>
                <a:cs typeface="Ingrid Darling"/>
                <a:sym typeface="Ingrid Darling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9" name="Google Shape;119;p13"/>
          <p:cNvSpPr txBox="1">
            <a:spLocks noGrp="1"/>
          </p:cNvSpPr>
          <p:nvPr>
            <p:ph type="subTitle" idx="9"/>
          </p:nvPr>
        </p:nvSpPr>
        <p:spPr>
          <a:xfrm>
            <a:off x="6087600" y="2329300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13"/>
          <p:cNvSpPr txBox="1">
            <a:spLocks noGrp="1"/>
          </p:cNvSpPr>
          <p:nvPr>
            <p:ph type="title" idx="13"/>
          </p:nvPr>
        </p:nvSpPr>
        <p:spPr>
          <a:xfrm>
            <a:off x="2061900" y="3814910"/>
            <a:ext cx="23364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1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21" name="Google Shape;121;p13"/>
          <p:cNvSpPr txBox="1">
            <a:spLocks noGrp="1"/>
          </p:cNvSpPr>
          <p:nvPr>
            <p:ph type="title" idx="14" hasCustomPrompt="1"/>
          </p:nvPr>
        </p:nvSpPr>
        <p:spPr>
          <a:xfrm>
            <a:off x="2774250" y="3319083"/>
            <a:ext cx="911700" cy="41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400">
                <a:latin typeface="Ingrid Darling"/>
                <a:ea typeface="Ingrid Darling"/>
                <a:cs typeface="Ingrid Darling"/>
                <a:sym typeface="Ingrid Darling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2" name="Google Shape;122;p13"/>
          <p:cNvSpPr txBox="1">
            <a:spLocks noGrp="1"/>
          </p:cNvSpPr>
          <p:nvPr>
            <p:ph type="subTitle" idx="15"/>
          </p:nvPr>
        </p:nvSpPr>
        <p:spPr>
          <a:xfrm>
            <a:off x="2061900" y="4166750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13"/>
          <p:cNvSpPr txBox="1">
            <a:spLocks noGrp="1"/>
          </p:cNvSpPr>
          <p:nvPr>
            <p:ph type="title" idx="16"/>
          </p:nvPr>
        </p:nvSpPr>
        <p:spPr>
          <a:xfrm>
            <a:off x="4745700" y="3814910"/>
            <a:ext cx="2336400" cy="34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1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24" name="Google Shape;124;p13"/>
          <p:cNvSpPr txBox="1">
            <a:spLocks noGrp="1"/>
          </p:cNvSpPr>
          <p:nvPr>
            <p:ph type="title" idx="17" hasCustomPrompt="1"/>
          </p:nvPr>
        </p:nvSpPr>
        <p:spPr>
          <a:xfrm>
            <a:off x="5458050" y="3319083"/>
            <a:ext cx="911700" cy="41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400">
                <a:latin typeface="Ingrid Darling"/>
                <a:ea typeface="Ingrid Darling"/>
                <a:cs typeface="Ingrid Darling"/>
                <a:sym typeface="Ingrid Darling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5" name="Google Shape;125;p13"/>
          <p:cNvSpPr txBox="1">
            <a:spLocks noGrp="1"/>
          </p:cNvSpPr>
          <p:nvPr>
            <p:ph type="subTitle" idx="18"/>
          </p:nvPr>
        </p:nvSpPr>
        <p:spPr>
          <a:xfrm>
            <a:off x="4745700" y="4166750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26" name="Google Shape;126;p13"/>
          <p:cNvPicPr preferRelativeResize="0"/>
          <p:nvPr/>
        </p:nvPicPr>
        <p:blipFill>
          <a:blip r:embed="rId2">
            <a:alphaModFix amt="63000"/>
          </a:blip>
          <a:stretch>
            <a:fillRect/>
          </a:stretch>
        </p:blipFill>
        <p:spPr>
          <a:xfrm rot="-3918722" flipH="1">
            <a:off x="-2841544" y="-1067585"/>
            <a:ext cx="4231198" cy="2764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3736557" flipH="1">
            <a:off x="-1260294" y="192438"/>
            <a:ext cx="1578641" cy="16870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3"/>
          <p:cNvPicPr preferRelativeResize="0"/>
          <p:nvPr/>
        </p:nvPicPr>
        <p:blipFill>
          <a:blip r:embed="rId4">
            <a:alphaModFix amt="42000"/>
          </a:blip>
          <a:stretch>
            <a:fillRect/>
          </a:stretch>
        </p:blipFill>
        <p:spPr>
          <a:xfrm rot="-9921072" flipH="1">
            <a:off x="-928734" y="4517658"/>
            <a:ext cx="4266899" cy="27876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3"/>
          <p:cNvPicPr preferRelativeResize="0"/>
          <p:nvPr/>
        </p:nvPicPr>
        <p:blipFill>
          <a:blip r:embed="rId5">
            <a:alphaModFix amt="42000"/>
          </a:blip>
          <a:stretch>
            <a:fillRect/>
          </a:stretch>
        </p:blipFill>
        <p:spPr>
          <a:xfrm rot="-6361050">
            <a:off x="-2736584" y="3422358"/>
            <a:ext cx="4266900" cy="2787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3"/>
          <p:cNvPicPr preferRelativeResize="0"/>
          <p:nvPr/>
        </p:nvPicPr>
        <p:blipFill>
          <a:blip r:embed="rId5">
            <a:alphaModFix amt="42000"/>
          </a:blip>
          <a:stretch>
            <a:fillRect/>
          </a:stretch>
        </p:blipFill>
        <p:spPr>
          <a:xfrm rot="1572134" flipH="1">
            <a:off x="5813864" y="-1819598"/>
            <a:ext cx="4266901" cy="27876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3"/>
          <p:cNvPicPr preferRelativeResize="0"/>
          <p:nvPr/>
        </p:nvPicPr>
        <p:blipFill>
          <a:blip r:embed="rId4">
            <a:alphaModFix amt="42000"/>
          </a:blip>
          <a:stretch>
            <a:fillRect/>
          </a:stretch>
        </p:blipFill>
        <p:spPr>
          <a:xfrm rot="4438950">
            <a:off x="7415278" y="-243274"/>
            <a:ext cx="4266900" cy="2787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9178279" flipH="1">
            <a:off x="5754618" y="4833876"/>
            <a:ext cx="4231198" cy="2764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3736540">
            <a:off x="8362399" y="3892673"/>
            <a:ext cx="1956699" cy="209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ahkwang"/>
              <a:buNone/>
              <a:defRPr sz="2800">
                <a:solidFill>
                  <a:schemeClr val="lt2"/>
                </a:solidFill>
                <a:latin typeface="Fahkwang"/>
                <a:ea typeface="Fahkwang"/>
                <a:cs typeface="Fahkwang"/>
                <a:sym typeface="Fahkwang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ahkwang"/>
              <a:buNone/>
              <a:defRPr sz="2800" i="1">
                <a:solidFill>
                  <a:schemeClr val="lt2"/>
                </a:solidFill>
                <a:latin typeface="Fahkwang"/>
                <a:ea typeface="Fahkwang"/>
                <a:cs typeface="Fahkwang"/>
                <a:sym typeface="Fahkwang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ahkwang"/>
              <a:buNone/>
              <a:defRPr sz="2800" i="1">
                <a:solidFill>
                  <a:schemeClr val="lt2"/>
                </a:solidFill>
                <a:latin typeface="Fahkwang"/>
                <a:ea typeface="Fahkwang"/>
                <a:cs typeface="Fahkwang"/>
                <a:sym typeface="Fahkwang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ahkwang"/>
              <a:buNone/>
              <a:defRPr sz="2800" i="1">
                <a:solidFill>
                  <a:schemeClr val="lt2"/>
                </a:solidFill>
                <a:latin typeface="Fahkwang"/>
                <a:ea typeface="Fahkwang"/>
                <a:cs typeface="Fahkwang"/>
                <a:sym typeface="Fahkwang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ahkwang"/>
              <a:buNone/>
              <a:defRPr sz="2800" i="1">
                <a:solidFill>
                  <a:schemeClr val="lt2"/>
                </a:solidFill>
                <a:latin typeface="Fahkwang"/>
                <a:ea typeface="Fahkwang"/>
                <a:cs typeface="Fahkwang"/>
                <a:sym typeface="Fahkwang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ahkwang"/>
              <a:buNone/>
              <a:defRPr sz="2800" i="1">
                <a:solidFill>
                  <a:schemeClr val="lt2"/>
                </a:solidFill>
                <a:latin typeface="Fahkwang"/>
                <a:ea typeface="Fahkwang"/>
                <a:cs typeface="Fahkwang"/>
                <a:sym typeface="Fahkwang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ahkwang"/>
              <a:buNone/>
              <a:defRPr sz="2800" i="1">
                <a:solidFill>
                  <a:schemeClr val="lt2"/>
                </a:solidFill>
                <a:latin typeface="Fahkwang"/>
                <a:ea typeface="Fahkwang"/>
                <a:cs typeface="Fahkwang"/>
                <a:sym typeface="Fahkwang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ahkwang"/>
              <a:buNone/>
              <a:defRPr sz="2800" i="1">
                <a:solidFill>
                  <a:schemeClr val="lt2"/>
                </a:solidFill>
                <a:latin typeface="Fahkwang"/>
                <a:ea typeface="Fahkwang"/>
                <a:cs typeface="Fahkwang"/>
                <a:sym typeface="Fahkwang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Fahkwang"/>
              <a:buNone/>
              <a:defRPr sz="2800" i="1">
                <a:solidFill>
                  <a:schemeClr val="lt2"/>
                </a:solidFill>
                <a:latin typeface="Fahkwang"/>
                <a:ea typeface="Fahkwang"/>
                <a:cs typeface="Fahkwang"/>
                <a:sym typeface="Fahkwang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Char char="●"/>
              <a:def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Char char="○"/>
              <a:def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Char char="■"/>
              <a:def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Char char="●"/>
              <a:def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Char char="○"/>
              <a:def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Char char="■"/>
              <a:def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Char char="●"/>
              <a:def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"/>
              <a:buChar char="○"/>
              <a:def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Quicksand"/>
              <a:buChar char="■"/>
              <a:defRPr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8" r:id="rId8"/>
    <p:sldLayoutId id="2147483659" r:id="rId9"/>
    <p:sldLayoutId id="2147483661" r:id="rId10"/>
    <p:sldLayoutId id="2147483662" r:id="rId11"/>
    <p:sldLayoutId id="2147483666" r:id="rId12"/>
    <p:sldLayoutId id="2147483669" r:id="rId13"/>
    <p:sldLayoutId id="2147483675" r:id="rId14"/>
    <p:sldLayoutId id="2147483676" r:id="rId15"/>
    <p:sldLayoutId id="2147483677" r:id="rId16"/>
    <p:sldLayoutId id="2147483678" r:id="rId17"/>
    <p:sldLayoutId id="2147483679" r:id="rId1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jpeg"/><Relationship Id="rId5" Type="http://schemas.openxmlformats.org/officeDocument/2006/relationships/image" Target="../media/image10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png"/><Relationship Id="rId5" Type="http://schemas.openxmlformats.org/officeDocument/2006/relationships/image" Target="../media/image10.png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jpeg"/><Relationship Id="rId5" Type="http://schemas.openxmlformats.org/officeDocument/2006/relationships/image" Target="../media/image10.png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0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ieeexplore.ieee.org/document/9689158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Relationship Id="rId6" Type="http://schemas.openxmlformats.org/officeDocument/2006/relationships/hyperlink" Target="https://www.youtube.com/watch?v=iwkE_HWU-6Mhttps%3A%2Fyoutu.be%2FiwkE_HWU-6M&amp;feature=youtu.be" TargetMode="External"/><Relationship Id="rId5" Type="http://schemas.openxmlformats.org/officeDocument/2006/relationships/hyperlink" Target="https://esp32io.com/tutorials/esp32-soil-moisture-sensor" TargetMode="External"/><Relationship Id="rId4" Type="http://schemas.openxmlformats.org/officeDocument/2006/relationships/hyperlink" Target="https://github.com/search?q=smart+irrigation+with+esp32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7.png"/><Relationship Id="rId5" Type="http://schemas.openxmlformats.org/officeDocument/2006/relationships/customXml" Target="../ink/ink2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hyperlink" Target="https://en.wikipedia.org/wiki/TCP/IP_stack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en.wikipedia.org/wiki/Wi-Fi" TargetMode="External"/><Relationship Id="rId5" Type="http://schemas.openxmlformats.org/officeDocument/2006/relationships/image" Target="../media/image10.png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jpg"/><Relationship Id="rId5" Type="http://schemas.openxmlformats.org/officeDocument/2006/relationships/image" Target="../media/image10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37"/>
          <p:cNvSpPr txBox="1">
            <a:spLocks noGrp="1"/>
          </p:cNvSpPr>
          <p:nvPr>
            <p:ph type="ctrTitle"/>
          </p:nvPr>
        </p:nvSpPr>
        <p:spPr>
          <a:xfrm>
            <a:off x="1493245" y="186795"/>
            <a:ext cx="6157500" cy="110731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 dirty="0">
                <a:latin typeface="Californian FB" panose="0207040306080B030204" pitchFamily="18" charset="0"/>
              </a:rPr>
              <a:t>INTELLIGENT PLANT   MONITORING  SYSTEM</a:t>
            </a:r>
            <a:endParaRPr sz="3200" dirty="0">
              <a:solidFill>
                <a:schemeClr val="accent3"/>
              </a:solidFill>
            </a:endParaRPr>
          </a:p>
        </p:txBody>
      </p:sp>
      <p:sp>
        <p:nvSpPr>
          <p:cNvPr id="386" name="Google Shape;386;p37"/>
          <p:cNvSpPr txBox="1">
            <a:spLocks noGrp="1"/>
          </p:cNvSpPr>
          <p:nvPr>
            <p:ph type="subTitle" idx="1"/>
          </p:nvPr>
        </p:nvSpPr>
        <p:spPr>
          <a:xfrm>
            <a:off x="1114213" y="2022543"/>
            <a:ext cx="5229300" cy="4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Here is where your presentation begins -</a:t>
            </a:r>
            <a:endParaRPr dirty="0"/>
          </a:p>
        </p:txBody>
      </p:sp>
      <p:pic>
        <p:nvPicPr>
          <p:cNvPr id="387" name="Google Shape;38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88693" y="3637455"/>
            <a:ext cx="2655307" cy="263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15125" y="4416475"/>
            <a:ext cx="2427476" cy="25941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4840453">
            <a:off x="4250711" y="4798521"/>
            <a:ext cx="2119579" cy="200735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90" name="Google Shape;390;p37"/>
          <p:cNvCxnSpPr/>
          <p:nvPr/>
        </p:nvCxnSpPr>
        <p:spPr>
          <a:xfrm>
            <a:off x="2057153" y="1256381"/>
            <a:ext cx="48747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Picture 1" descr="Auton">
            <a:extLst>
              <a:ext uri="{FF2B5EF4-FFF2-40B4-BE49-F238E27FC236}">
                <a16:creationId xmlns:a16="http://schemas.microsoft.com/office/drawing/2014/main" id="{96815ECA-7D52-C738-AAC5-078AF13C674B}"/>
              </a:ext>
            </a:extLst>
          </p:cNvPr>
          <p:cNvPicPr/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040117" y="1379350"/>
            <a:ext cx="3063756" cy="616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12EE52E-73AA-D99F-BB75-689D81B65278}"/>
              </a:ext>
            </a:extLst>
          </p:cNvPr>
          <p:cNvSpPr txBox="1"/>
          <p:nvPr/>
        </p:nvSpPr>
        <p:spPr>
          <a:xfrm>
            <a:off x="1493245" y="2473799"/>
            <a:ext cx="537016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dirty="0">
                <a:latin typeface="Quicksand" panose="020B0604020202020204" charset="0"/>
              </a:rPr>
              <a:t>Submitted by :-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dirty="0">
                <a:latin typeface="Quicksand" panose="020B0604020202020204" charset="0"/>
              </a:rPr>
              <a:t>SATYAM KUMAR MISHRA (21BEIG85)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dirty="0">
                <a:latin typeface="Quicksand" panose="020B0604020202020204" charset="0"/>
              </a:rPr>
              <a:t>ANUSHA MOHANTY (21BEIF06)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dirty="0">
                <a:latin typeface="Quicksand" panose="020B0604020202020204" charset="0"/>
              </a:rPr>
              <a:t>BIBHU PRASAD SAHU(21BEIG61)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dirty="0">
                <a:latin typeface="Quicksand" panose="020B0604020202020204" charset="0"/>
              </a:rPr>
              <a:t>MANAS KUMAR SAHU(21BEIG49)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dirty="0">
                <a:latin typeface="Quicksand" panose="020B0604020202020204" charset="0"/>
              </a:rPr>
              <a:t>SATYA SARATHI (21BEIG63)</a:t>
            </a:r>
          </a:p>
          <a:p>
            <a:endParaRPr lang="en-IN" sz="18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1" name="Google Shape;611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8671591">
            <a:off x="4422698" y="4544261"/>
            <a:ext cx="3422155" cy="2235759"/>
          </a:xfrm>
          <a:prstGeom prst="rect">
            <a:avLst/>
          </a:prstGeom>
          <a:noFill/>
          <a:ln>
            <a:noFill/>
          </a:ln>
        </p:spPr>
      </p:pic>
      <p:pic>
        <p:nvPicPr>
          <p:cNvPr id="612" name="Google Shape;612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874924">
            <a:off x="8332648" y="-546377"/>
            <a:ext cx="3422155" cy="2235761"/>
          </a:xfrm>
          <a:prstGeom prst="rect">
            <a:avLst/>
          </a:prstGeom>
          <a:noFill/>
          <a:ln>
            <a:noFill/>
          </a:ln>
        </p:spPr>
      </p:pic>
      <p:pic>
        <p:nvPicPr>
          <p:cNvPr id="613" name="Google Shape;613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4840447">
            <a:off x="4635713" y="3877995"/>
            <a:ext cx="1757576" cy="1664536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2A5F8FA-84D7-79B9-C562-32CEEE5027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12538" y="728418"/>
            <a:ext cx="4374601" cy="3686663"/>
          </a:xfrm>
        </p:spPr>
        <p:txBody>
          <a:bodyPr/>
          <a:lstStyle/>
          <a:p>
            <a:pPr marL="139700" indent="0" algn="ctr">
              <a:buNone/>
            </a:pPr>
            <a:r>
              <a:rPr lang="en-US" sz="1800" b="1" i="0" dirty="0">
                <a:solidFill>
                  <a:schemeClr val="tx1"/>
                </a:solidFill>
                <a:effectLst/>
                <a:latin typeface="Quicksand" panose="020B0604020202020204" charset="0"/>
              </a:rPr>
              <a:t>CAPACITIVE SOIL MOISTURE SENSOR</a:t>
            </a:r>
            <a:endParaRPr lang="en-US" b="1" i="0" dirty="0">
              <a:solidFill>
                <a:schemeClr val="tx1"/>
              </a:solidFill>
              <a:effectLst/>
              <a:latin typeface="Quicksand" panose="020B0604020202020204" charset="0"/>
            </a:endParaRPr>
          </a:p>
          <a:p>
            <a:pPr marL="139700" indent="0">
              <a:buNone/>
            </a:pPr>
            <a:endParaRPr lang="en-US" b="0" i="0" dirty="0">
              <a:solidFill>
                <a:schemeClr val="tx1"/>
              </a:solidFill>
              <a:effectLst/>
              <a:latin typeface="Quicksand" panose="020B0604020202020204" charset="0"/>
            </a:endParaRPr>
          </a:p>
          <a:p>
            <a:pPr marL="139700" indent="0">
              <a:buNone/>
            </a:pPr>
            <a:r>
              <a:rPr lang="en-US" b="0" i="0" dirty="0">
                <a:solidFill>
                  <a:schemeClr val="tx1"/>
                </a:solidFill>
                <a:effectLst/>
                <a:latin typeface="Quicksand" panose="020B0604020202020204" charset="0"/>
              </a:rPr>
              <a:t>A capacitive soil moisture sensor is an electronic device that measures the moisture content of soil by detecting changes in the capacitance of a capacitor embedded in the sensor. </a:t>
            </a:r>
          </a:p>
          <a:p>
            <a:pPr marL="139700" indent="0">
              <a:buNone/>
            </a:pPr>
            <a:endParaRPr lang="en-US" b="0" i="0" dirty="0">
              <a:solidFill>
                <a:schemeClr val="tx1"/>
              </a:solidFill>
              <a:effectLst/>
              <a:latin typeface="Quicksand" panose="020B0604020202020204" charset="0"/>
            </a:endParaRPr>
          </a:p>
          <a:p>
            <a:pPr marL="139700" indent="0">
              <a:buNone/>
            </a:pPr>
            <a:r>
              <a:rPr lang="en-US" b="0" i="0" dirty="0">
                <a:solidFill>
                  <a:schemeClr val="tx1"/>
                </a:solidFill>
                <a:effectLst/>
                <a:latin typeface="Quicksand" panose="020B0604020202020204" charset="0"/>
              </a:rPr>
              <a:t>They can be connected to microcontrollers or other devices that can read the output signal and trigger actions based on the soil moisture levels.</a:t>
            </a:r>
          </a:p>
          <a:p>
            <a:pPr>
              <a:buFontTx/>
              <a:buChar char="-"/>
            </a:pPr>
            <a:r>
              <a:rPr lang="en-US" dirty="0">
                <a:solidFill>
                  <a:schemeClr val="tx1"/>
                </a:solidFill>
                <a:latin typeface="Quicksand" panose="020B0604020202020204" charset="0"/>
              </a:rPr>
              <a:t>Operating voltage: 3.3V - 5V DC</a:t>
            </a:r>
          </a:p>
          <a:p>
            <a:pPr>
              <a:buFontTx/>
              <a:buChar char="-"/>
            </a:pPr>
            <a:r>
              <a:rPr lang="en-US" dirty="0">
                <a:solidFill>
                  <a:schemeClr val="tx1"/>
                </a:solidFill>
                <a:latin typeface="Quicksand" panose="020B0604020202020204" charset="0"/>
              </a:rPr>
              <a:t>Output voltage range: 0 - 3V DC</a:t>
            </a:r>
          </a:p>
          <a:p>
            <a:pPr>
              <a:buFontTx/>
              <a:buChar char="-"/>
            </a:pPr>
            <a:r>
              <a:rPr lang="en-US" dirty="0">
                <a:solidFill>
                  <a:schemeClr val="tx1"/>
                </a:solidFill>
                <a:latin typeface="Quicksand" panose="020B0604020202020204" charset="0"/>
              </a:rPr>
              <a:t>Measurement range: 0 - 100% soil moisture</a:t>
            </a:r>
          </a:p>
          <a:p>
            <a:pPr>
              <a:buFontTx/>
              <a:buChar char="-"/>
            </a:pPr>
            <a:r>
              <a:rPr lang="en-US" dirty="0">
                <a:solidFill>
                  <a:schemeClr val="tx1"/>
                </a:solidFill>
                <a:latin typeface="Quicksand" panose="020B0604020202020204" charset="0"/>
              </a:rPr>
              <a:t>Accuracy: ±5%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3A1027-382E-2A3F-3653-179B1F8FAA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14724" y="1145044"/>
            <a:ext cx="2719150" cy="2414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6161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1" name="Google Shape;611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8671591">
            <a:off x="4422698" y="4544261"/>
            <a:ext cx="3422155" cy="2235759"/>
          </a:xfrm>
          <a:prstGeom prst="rect">
            <a:avLst/>
          </a:prstGeom>
          <a:noFill/>
          <a:ln>
            <a:noFill/>
          </a:ln>
        </p:spPr>
      </p:pic>
      <p:pic>
        <p:nvPicPr>
          <p:cNvPr id="612" name="Google Shape;612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874924">
            <a:off x="8332648" y="-546377"/>
            <a:ext cx="3422155" cy="2235761"/>
          </a:xfrm>
          <a:prstGeom prst="rect">
            <a:avLst/>
          </a:prstGeom>
          <a:noFill/>
          <a:ln>
            <a:noFill/>
          </a:ln>
        </p:spPr>
      </p:pic>
      <p:pic>
        <p:nvPicPr>
          <p:cNvPr id="613" name="Google Shape;613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4840447">
            <a:off x="4635713" y="3877995"/>
            <a:ext cx="1757576" cy="1664536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2A5F8FA-84D7-79B9-C562-32CEEE5027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12538" y="448463"/>
            <a:ext cx="4153525" cy="4045095"/>
          </a:xfrm>
        </p:spPr>
        <p:txBody>
          <a:bodyPr/>
          <a:lstStyle/>
          <a:p>
            <a:pPr marL="139700" indent="0" algn="ctr">
              <a:buNone/>
            </a:pPr>
            <a:r>
              <a:rPr lang="en-US" sz="1800" b="1" i="0" dirty="0">
                <a:solidFill>
                  <a:schemeClr val="tx1"/>
                </a:solidFill>
                <a:effectLst/>
                <a:latin typeface="Quicksand" panose="020B0604020202020204" charset="0"/>
              </a:rPr>
              <a:t>DHT11</a:t>
            </a:r>
          </a:p>
          <a:p>
            <a:pPr marL="139700" indent="0" algn="ctr">
              <a:buNone/>
            </a:pPr>
            <a:endParaRPr lang="en-US" b="0" i="0" dirty="0">
              <a:solidFill>
                <a:schemeClr val="tx1"/>
              </a:solidFill>
              <a:effectLst/>
              <a:latin typeface="Quicksand" panose="020B0604020202020204" charset="0"/>
            </a:endParaRPr>
          </a:p>
          <a:p>
            <a:pPr marL="139700" indent="0">
              <a:buNone/>
            </a:pPr>
            <a:r>
              <a:rPr lang="en-US" b="0" i="0" dirty="0">
                <a:solidFill>
                  <a:schemeClr val="tx1"/>
                </a:solidFill>
                <a:effectLst/>
                <a:latin typeface="Quicksand" panose="020B0604020202020204" charset="0"/>
              </a:rPr>
              <a:t>The DHT11 sensor is a low-cost digital temperature and humidity sensor that is commonly used in electronic projects and IoT applications.</a:t>
            </a:r>
          </a:p>
          <a:p>
            <a:pPr marL="139700" indent="0">
              <a:buNone/>
            </a:pPr>
            <a:endParaRPr lang="en-US" b="0" i="0" dirty="0">
              <a:solidFill>
                <a:schemeClr val="tx1"/>
              </a:solidFill>
              <a:effectLst/>
              <a:latin typeface="Quicksand" panose="020B0604020202020204" charset="0"/>
            </a:endParaRPr>
          </a:p>
          <a:p>
            <a:pPr marL="139700" indent="0">
              <a:buNone/>
            </a:pPr>
            <a:r>
              <a:rPr lang="en-US" b="0" i="0" dirty="0">
                <a:solidFill>
                  <a:schemeClr val="tx1"/>
                </a:solidFill>
                <a:effectLst/>
                <a:latin typeface="Quicksand" panose="020B0604020202020204" charset="0"/>
              </a:rPr>
              <a:t>It can be integrated with microcontrollers, such as Arduino, Raspberry Pi, or ESP32, to build custom projects and systems that require temperature and humidity sensing.</a:t>
            </a:r>
          </a:p>
          <a:p>
            <a:pPr>
              <a:buFontTx/>
              <a:buChar char="-"/>
            </a:pPr>
            <a:r>
              <a:rPr lang="en-US" b="0" i="0" dirty="0">
                <a:solidFill>
                  <a:schemeClr val="tx1"/>
                </a:solidFill>
                <a:effectLst/>
                <a:latin typeface="Quicksand" panose="020B0604020202020204" charset="0"/>
              </a:rPr>
              <a:t>Operating voltage: 3.3V - 5.5V DC</a:t>
            </a:r>
          </a:p>
          <a:p>
            <a:pPr>
              <a:buFontTx/>
              <a:buChar char="-"/>
            </a:pPr>
            <a:r>
              <a:rPr lang="en-US" b="0" i="0" dirty="0">
                <a:solidFill>
                  <a:schemeClr val="tx1"/>
                </a:solidFill>
                <a:effectLst/>
                <a:latin typeface="Quicksand" panose="020B0604020202020204" charset="0"/>
              </a:rPr>
              <a:t>Temperature measurement range: -40°C to +80°C</a:t>
            </a:r>
          </a:p>
          <a:p>
            <a:pPr>
              <a:buFontTx/>
              <a:buChar char="-"/>
            </a:pPr>
            <a:r>
              <a:rPr lang="en-US" b="0" i="0" dirty="0">
                <a:solidFill>
                  <a:schemeClr val="tx1"/>
                </a:solidFill>
                <a:effectLst/>
                <a:latin typeface="Quicksand" panose="020B0604020202020204" charset="0"/>
              </a:rPr>
              <a:t>Humidity measurement range: 20% to 90% RH</a:t>
            </a:r>
          </a:p>
          <a:p>
            <a:pPr>
              <a:buFontTx/>
              <a:buChar char="-"/>
            </a:pPr>
            <a:r>
              <a:rPr lang="en-US" b="0" i="0" dirty="0">
                <a:solidFill>
                  <a:schemeClr val="tx1"/>
                </a:solidFill>
                <a:effectLst/>
                <a:latin typeface="Quicksand" panose="020B0604020202020204" charset="0"/>
              </a:rPr>
              <a:t>Accuracy: ±2°C for temperature, ±5% for humidity</a:t>
            </a:r>
          </a:p>
          <a:p>
            <a:pPr marL="139700" indent="0">
              <a:buNone/>
            </a:pPr>
            <a:endParaRPr lang="en-US" dirty="0">
              <a:solidFill>
                <a:schemeClr val="tx1"/>
              </a:solidFill>
              <a:latin typeface="Quicksand" panose="020B060402020202020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DCF1174-99E0-D4AE-A5E1-233E24A76D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66063" y="1525667"/>
            <a:ext cx="3543141" cy="2092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0229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42"/>
          <p:cNvSpPr txBox="1">
            <a:spLocks noGrp="1"/>
          </p:cNvSpPr>
          <p:nvPr>
            <p:ph type="title"/>
          </p:nvPr>
        </p:nvSpPr>
        <p:spPr>
          <a:xfrm>
            <a:off x="2269318" y="358541"/>
            <a:ext cx="1785150" cy="5546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tx2"/>
                </a:solidFill>
              </a:rPr>
              <a:t>RESULT</a:t>
            </a:r>
            <a:endParaRPr sz="2800" dirty="0">
              <a:solidFill>
                <a:schemeClr val="tx2"/>
              </a:solidFill>
            </a:endParaRPr>
          </a:p>
        </p:txBody>
      </p:sp>
      <p:pic>
        <p:nvPicPr>
          <p:cNvPr id="444" name="Google Shape;44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2455776" y="4055084"/>
            <a:ext cx="4232449" cy="419858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45" name="Google Shape;445;p42"/>
          <p:cNvCxnSpPr>
            <a:cxnSpLocks/>
          </p:cNvCxnSpPr>
          <p:nvPr/>
        </p:nvCxnSpPr>
        <p:spPr>
          <a:xfrm>
            <a:off x="2269318" y="919781"/>
            <a:ext cx="1890503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430D587A-C9A7-B43D-346B-7FD85559199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543" t="2963" r="22927" b="-1"/>
          <a:stretch/>
        </p:blipFill>
        <p:spPr>
          <a:xfrm>
            <a:off x="1946787" y="1069261"/>
            <a:ext cx="5250426" cy="3465869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3" name="Google Shape;663;p55"/>
          <p:cNvGrpSpPr/>
          <p:nvPr/>
        </p:nvGrpSpPr>
        <p:grpSpPr>
          <a:xfrm>
            <a:off x="146756" y="329578"/>
            <a:ext cx="8904254" cy="4853044"/>
            <a:chOff x="741941" y="1602100"/>
            <a:chExt cx="3929889" cy="2893935"/>
          </a:xfrm>
        </p:grpSpPr>
        <p:sp>
          <p:nvSpPr>
            <p:cNvPr id="664" name="Google Shape;664;p55"/>
            <p:cNvSpPr/>
            <p:nvPr/>
          </p:nvSpPr>
          <p:spPr>
            <a:xfrm>
              <a:off x="2509869" y="4168024"/>
              <a:ext cx="394033" cy="321293"/>
            </a:xfrm>
            <a:custGeom>
              <a:avLst/>
              <a:gdLst/>
              <a:ahLst/>
              <a:cxnLst/>
              <a:rect l="l" t="t" r="r" b="b"/>
              <a:pathLst>
                <a:path w="24604" h="20062" extrusionOk="0">
                  <a:moveTo>
                    <a:pt x="1335" y="0"/>
                  </a:moveTo>
                  <a:lnTo>
                    <a:pt x="0" y="20061"/>
                  </a:lnTo>
                  <a:lnTo>
                    <a:pt x="24603" y="20061"/>
                  </a:lnTo>
                  <a:lnTo>
                    <a:pt x="23269" y="0"/>
                  </a:lnTo>
                  <a:close/>
                </a:path>
              </a:pathLst>
            </a:cu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55"/>
            <p:cNvSpPr/>
            <p:nvPr/>
          </p:nvSpPr>
          <p:spPr>
            <a:xfrm>
              <a:off x="741941" y="1602100"/>
              <a:ext cx="3929889" cy="2587239"/>
            </a:xfrm>
            <a:custGeom>
              <a:avLst/>
              <a:gdLst/>
              <a:ahLst/>
              <a:cxnLst/>
              <a:rect l="l" t="t" r="r" b="b"/>
              <a:pathLst>
                <a:path w="245388" h="161551" extrusionOk="0">
                  <a:moveTo>
                    <a:pt x="10334" y="1"/>
                  </a:moveTo>
                  <a:cubicBezTo>
                    <a:pt x="4628" y="1"/>
                    <a:pt x="1" y="4628"/>
                    <a:pt x="1" y="10334"/>
                  </a:cubicBezTo>
                  <a:lnTo>
                    <a:pt x="1" y="151216"/>
                  </a:lnTo>
                  <a:cubicBezTo>
                    <a:pt x="1" y="156923"/>
                    <a:pt x="4628" y="161550"/>
                    <a:pt x="10334" y="161550"/>
                  </a:cubicBezTo>
                  <a:lnTo>
                    <a:pt x="235053" y="161550"/>
                  </a:lnTo>
                  <a:cubicBezTo>
                    <a:pt x="240760" y="161550"/>
                    <a:pt x="245387" y="156923"/>
                    <a:pt x="245387" y="151216"/>
                  </a:cubicBezTo>
                  <a:lnTo>
                    <a:pt x="245387" y="10334"/>
                  </a:lnTo>
                  <a:cubicBezTo>
                    <a:pt x="245387" y="4628"/>
                    <a:pt x="240760" y="1"/>
                    <a:pt x="235053" y="1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6" name="Google Shape;666;p55"/>
            <p:cNvSpPr/>
            <p:nvPr/>
          </p:nvSpPr>
          <p:spPr>
            <a:xfrm>
              <a:off x="2033165" y="4372576"/>
              <a:ext cx="1347454" cy="123460"/>
            </a:xfrm>
            <a:custGeom>
              <a:avLst/>
              <a:gdLst/>
              <a:ahLst/>
              <a:cxnLst/>
              <a:rect l="l" t="t" r="r" b="b"/>
              <a:pathLst>
                <a:path w="84137" h="7709" extrusionOk="0">
                  <a:moveTo>
                    <a:pt x="7709" y="0"/>
                  </a:moveTo>
                  <a:cubicBezTo>
                    <a:pt x="3451" y="0"/>
                    <a:pt x="1" y="3450"/>
                    <a:pt x="1" y="7708"/>
                  </a:cubicBezTo>
                  <a:lnTo>
                    <a:pt x="84137" y="7708"/>
                  </a:lnTo>
                  <a:cubicBezTo>
                    <a:pt x="84137" y="3450"/>
                    <a:pt x="80687" y="0"/>
                    <a:pt x="76429" y="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053ADE16-A04D-1062-5002-A89AB5E5F7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044" y="519244"/>
            <a:ext cx="7676535" cy="3959392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39"/>
          <p:cNvSpPr txBox="1">
            <a:spLocks noGrp="1"/>
          </p:cNvSpPr>
          <p:nvPr>
            <p:ph type="title" idx="3"/>
          </p:nvPr>
        </p:nvSpPr>
        <p:spPr>
          <a:xfrm>
            <a:off x="1075600" y="191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APPLICATIONS</a:t>
            </a:r>
            <a:endParaRPr dirty="0"/>
          </a:p>
        </p:txBody>
      </p:sp>
      <p:cxnSp>
        <p:nvCxnSpPr>
          <p:cNvPr id="421" name="Google Shape;421;p39"/>
          <p:cNvCxnSpPr>
            <a:cxnSpLocks/>
          </p:cNvCxnSpPr>
          <p:nvPr/>
        </p:nvCxnSpPr>
        <p:spPr>
          <a:xfrm>
            <a:off x="1075600" y="847557"/>
            <a:ext cx="3186434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1B701063-514F-8B52-1A32-75B930D61A81}"/>
              </a:ext>
            </a:extLst>
          </p:cNvPr>
          <p:cNvSpPr txBox="1"/>
          <p:nvPr/>
        </p:nvSpPr>
        <p:spPr>
          <a:xfrm>
            <a:off x="750525" y="1098550"/>
            <a:ext cx="764295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b="0" i="0" u="sng" dirty="0">
                <a:solidFill>
                  <a:schemeClr val="bg2">
                    <a:lumMod val="10000"/>
                  </a:schemeClr>
                </a:solidFill>
                <a:effectLst/>
                <a:latin typeface="Quicksand" panose="020B0604020202020204" charset="0"/>
              </a:rPr>
              <a:t>Agriculture</a:t>
            </a:r>
            <a:r>
              <a:rPr lang="en-US" b="0" i="0" dirty="0">
                <a:solidFill>
                  <a:schemeClr val="bg2">
                    <a:lumMod val="10000"/>
                  </a:schemeClr>
                </a:solidFill>
                <a:effectLst/>
                <a:latin typeface="Quicksand" panose="020B0604020202020204" charset="0"/>
              </a:rPr>
              <a:t>: Smart watering systems can be used in agriculture to optimize irrigation schedules, reduce water usage, and increase crop yields</a:t>
            </a:r>
          </a:p>
          <a:p>
            <a:endParaRPr lang="en-US" b="0" i="0" dirty="0">
              <a:solidFill>
                <a:schemeClr val="bg2">
                  <a:lumMod val="10000"/>
                </a:schemeClr>
              </a:solidFill>
              <a:effectLst/>
              <a:latin typeface="Quicksand" panose="020B0604020202020204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b="0" i="0" u="sng" dirty="0">
                <a:solidFill>
                  <a:schemeClr val="bg2">
                    <a:lumMod val="10000"/>
                  </a:schemeClr>
                </a:solidFill>
                <a:effectLst/>
                <a:latin typeface="Quicksand" panose="020B0604020202020204" charset="0"/>
              </a:rPr>
              <a:t>Landscaping</a:t>
            </a:r>
            <a:r>
              <a:rPr lang="en-US" b="0" i="0" dirty="0">
                <a:solidFill>
                  <a:schemeClr val="bg2">
                    <a:lumMod val="10000"/>
                  </a:schemeClr>
                </a:solidFill>
                <a:effectLst/>
                <a:latin typeface="Quicksand" panose="020B0604020202020204" charset="0"/>
              </a:rPr>
              <a:t>: Smart watering systems can be used to maintain public parks and other landscaped areas, reducing maintenance costs and ensuring that the vegetation remains healthy and attractive</a:t>
            </a:r>
          </a:p>
          <a:p>
            <a:endParaRPr lang="en-US" b="0" i="0" dirty="0">
              <a:solidFill>
                <a:schemeClr val="bg2">
                  <a:lumMod val="10000"/>
                </a:schemeClr>
              </a:solidFill>
              <a:effectLst/>
              <a:latin typeface="Quicksand" panose="020B0604020202020204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b="0" i="0" u="sng" dirty="0">
                <a:solidFill>
                  <a:schemeClr val="bg2">
                    <a:lumMod val="10000"/>
                  </a:schemeClr>
                </a:solidFill>
                <a:effectLst/>
                <a:latin typeface="Quicksand" panose="020B0604020202020204" charset="0"/>
              </a:rPr>
              <a:t>Greenhouses</a:t>
            </a:r>
            <a:r>
              <a:rPr lang="en-US" b="0" i="0" dirty="0">
                <a:solidFill>
                  <a:schemeClr val="bg2">
                    <a:lumMod val="10000"/>
                  </a:schemeClr>
                </a:solidFill>
                <a:effectLst/>
                <a:latin typeface="Quicksand" panose="020B0604020202020204" charset="0"/>
              </a:rPr>
              <a:t>: Smart watering systems can be used in greenhouses to provide precise control over watering schedules and nutrient delivery, which can improve crop yields and quality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b="0" i="0" dirty="0">
              <a:solidFill>
                <a:schemeClr val="bg2">
                  <a:lumMod val="10000"/>
                </a:schemeClr>
              </a:solidFill>
              <a:effectLst/>
              <a:latin typeface="Quicksand" panose="020B0604020202020204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IN" dirty="0">
              <a:solidFill>
                <a:schemeClr val="bg2">
                  <a:lumMod val="10000"/>
                </a:schemeClr>
              </a:solidFill>
              <a:latin typeface="Quicksand" panose="020B0604020202020204" charset="0"/>
            </a:endParaRP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627CB89E-BB57-A825-399E-2DBC9D8F09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9098" y="3370948"/>
            <a:ext cx="2458477" cy="1557256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665AEB94-5079-8AE8-9889-6C5DE89A9D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6425" y="3339216"/>
            <a:ext cx="2744228" cy="1543629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4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32424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FUTURE SCOPE</a:t>
            </a:r>
            <a:endParaRPr dirty="0"/>
          </a:p>
        </p:txBody>
      </p:sp>
      <p:cxnSp>
        <p:nvCxnSpPr>
          <p:cNvPr id="464" name="Google Shape;464;p44"/>
          <p:cNvCxnSpPr>
            <a:cxnSpLocks/>
          </p:cNvCxnSpPr>
          <p:nvPr/>
        </p:nvCxnSpPr>
        <p:spPr>
          <a:xfrm>
            <a:off x="720000" y="1017725"/>
            <a:ext cx="3456793" cy="12912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65" name="Google Shape;465;p44"/>
          <p:cNvGrpSpPr/>
          <p:nvPr/>
        </p:nvGrpSpPr>
        <p:grpSpPr>
          <a:xfrm>
            <a:off x="8173195" y="997277"/>
            <a:ext cx="535920" cy="631452"/>
            <a:chOff x="751628" y="1531417"/>
            <a:chExt cx="308817" cy="363865"/>
          </a:xfrm>
        </p:grpSpPr>
        <p:sp>
          <p:nvSpPr>
            <p:cNvPr id="466" name="Google Shape;466;p44"/>
            <p:cNvSpPr/>
            <p:nvPr/>
          </p:nvSpPr>
          <p:spPr>
            <a:xfrm>
              <a:off x="936040" y="1566392"/>
              <a:ext cx="34382" cy="48366"/>
            </a:xfrm>
            <a:custGeom>
              <a:avLst/>
              <a:gdLst/>
              <a:ahLst/>
              <a:cxnLst/>
              <a:rect l="l" t="t" r="r" b="b"/>
              <a:pathLst>
                <a:path w="1276" h="1795" extrusionOk="0">
                  <a:moveTo>
                    <a:pt x="554" y="0"/>
                  </a:moveTo>
                  <a:cubicBezTo>
                    <a:pt x="298" y="0"/>
                    <a:pt x="72" y="186"/>
                    <a:pt x="18" y="442"/>
                  </a:cubicBezTo>
                  <a:cubicBezTo>
                    <a:pt x="1" y="549"/>
                    <a:pt x="72" y="656"/>
                    <a:pt x="179" y="673"/>
                  </a:cubicBezTo>
                  <a:cubicBezTo>
                    <a:pt x="193" y="677"/>
                    <a:pt x="207" y="678"/>
                    <a:pt x="221" y="678"/>
                  </a:cubicBezTo>
                  <a:cubicBezTo>
                    <a:pt x="312" y="678"/>
                    <a:pt x="391" y="612"/>
                    <a:pt x="411" y="519"/>
                  </a:cubicBezTo>
                  <a:cubicBezTo>
                    <a:pt x="424" y="448"/>
                    <a:pt x="482" y="400"/>
                    <a:pt x="554" y="400"/>
                  </a:cubicBezTo>
                  <a:cubicBezTo>
                    <a:pt x="745" y="429"/>
                    <a:pt x="740" y="596"/>
                    <a:pt x="589" y="781"/>
                  </a:cubicBezTo>
                  <a:cubicBezTo>
                    <a:pt x="375" y="1091"/>
                    <a:pt x="251" y="1258"/>
                    <a:pt x="179" y="1347"/>
                  </a:cubicBezTo>
                  <a:cubicBezTo>
                    <a:pt x="89" y="1465"/>
                    <a:pt x="42" y="1531"/>
                    <a:pt x="72" y="1638"/>
                  </a:cubicBezTo>
                  <a:cubicBezTo>
                    <a:pt x="173" y="1794"/>
                    <a:pt x="155" y="1781"/>
                    <a:pt x="525" y="1787"/>
                  </a:cubicBezTo>
                  <a:cubicBezTo>
                    <a:pt x="625" y="1787"/>
                    <a:pt x="768" y="1787"/>
                    <a:pt x="965" y="1781"/>
                  </a:cubicBezTo>
                  <a:cubicBezTo>
                    <a:pt x="1073" y="1781"/>
                    <a:pt x="1161" y="1693"/>
                    <a:pt x="1161" y="1585"/>
                  </a:cubicBezTo>
                  <a:cubicBezTo>
                    <a:pt x="1161" y="1476"/>
                    <a:pt x="1078" y="1388"/>
                    <a:pt x="970" y="1388"/>
                  </a:cubicBezTo>
                  <a:cubicBezTo>
                    <a:pt x="967" y="1388"/>
                    <a:pt x="963" y="1388"/>
                    <a:pt x="960" y="1388"/>
                  </a:cubicBezTo>
                  <a:lnTo>
                    <a:pt x="644" y="1388"/>
                  </a:lnTo>
                  <a:cubicBezTo>
                    <a:pt x="715" y="1294"/>
                    <a:pt x="804" y="1174"/>
                    <a:pt x="918" y="1008"/>
                  </a:cubicBezTo>
                  <a:cubicBezTo>
                    <a:pt x="1276" y="572"/>
                    <a:pt x="1067" y="24"/>
                    <a:pt x="5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44"/>
            <p:cNvSpPr/>
            <p:nvPr/>
          </p:nvSpPr>
          <p:spPr>
            <a:xfrm>
              <a:off x="853534" y="1531417"/>
              <a:ext cx="73048" cy="73048"/>
            </a:xfrm>
            <a:custGeom>
              <a:avLst/>
              <a:gdLst/>
              <a:ahLst/>
              <a:cxnLst/>
              <a:rect l="l" t="t" r="r" b="b"/>
              <a:pathLst>
                <a:path w="2711" h="2711" extrusionOk="0">
                  <a:moveTo>
                    <a:pt x="1359" y="393"/>
                  </a:moveTo>
                  <a:cubicBezTo>
                    <a:pt x="1889" y="393"/>
                    <a:pt x="2318" y="828"/>
                    <a:pt x="2318" y="1352"/>
                  </a:cubicBezTo>
                  <a:cubicBezTo>
                    <a:pt x="2318" y="1883"/>
                    <a:pt x="1889" y="2312"/>
                    <a:pt x="1359" y="2312"/>
                  </a:cubicBezTo>
                  <a:cubicBezTo>
                    <a:pt x="828" y="2312"/>
                    <a:pt x="399" y="1883"/>
                    <a:pt x="399" y="1352"/>
                  </a:cubicBezTo>
                  <a:cubicBezTo>
                    <a:pt x="399" y="828"/>
                    <a:pt x="828" y="393"/>
                    <a:pt x="1359" y="393"/>
                  </a:cubicBezTo>
                  <a:close/>
                  <a:moveTo>
                    <a:pt x="1359" y="0"/>
                  </a:moveTo>
                  <a:cubicBezTo>
                    <a:pt x="608" y="0"/>
                    <a:pt x="1" y="608"/>
                    <a:pt x="1" y="1352"/>
                  </a:cubicBezTo>
                  <a:cubicBezTo>
                    <a:pt x="1" y="2103"/>
                    <a:pt x="608" y="2710"/>
                    <a:pt x="1359" y="2710"/>
                  </a:cubicBezTo>
                  <a:cubicBezTo>
                    <a:pt x="2103" y="2710"/>
                    <a:pt x="2711" y="2103"/>
                    <a:pt x="2711" y="1352"/>
                  </a:cubicBezTo>
                  <a:cubicBezTo>
                    <a:pt x="2711" y="608"/>
                    <a:pt x="2103" y="0"/>
                    <a:pt x="13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44"/>
            <p:cNvSpPr/>
            <p:nvPr/>
          </p:nvSpPr>
          <p:spPr>
            <a:xfrm>
              <a:off x="751628" y="1630279"/>
              <a:ext cx="308817" cy="265004"/>
            </a:xfrm>
            <a:custGeom>
              <a:avLst/>
              <a:gdLst/>
              <a:ahLst/>
              <a:cxnLst/>
              <a:rect l="l" t="t" r="r" b="b"/>
              <a:pathLst>
                <a:path w="11461" h="9835" extrusionOk="0">
                  <a:moveTo>
                    <a:pt x="3801" y="3366"/>
                  </a:moveTo>
                  <a:cubicBezTo>
                    <a:pt x="4480" y="3366"/>
                    <a:pt x="5033" y="3919"/>
                    <a:pt x="5033" y="4598"/>
                  </a:cubicBezTo>
                  <a:lnTo>
                    <a:pt x="5033" y="5939"/>
                  </a:lnTo>
                  <a:lnTo>
                    <a:pt x="3104" y="4003"/>
                  </a:lnTo>
                  <a:cubicBezTo>
                    <a:pt x="3065" y="3968"/>
                    <a:pt x="3015" y="3950"/>
                    <a:pt x="2964" y="3950"/>
                  </a:cubicBezTo>
                  <a:cubicBezTo>
                    <a:pt x="2913" y="3950"/>
                    <a:pt x="2863" y="3968"/>
                    <a:pt x="2823" y="4003"/>
                  </a:cubicBezTo>
                  <a:cubicBezTo>
                    <a:pt x="2746" y="4080"/>
                    <a:pt x="2746" y="4205"/>
                    <a:pt x="2823" y="4283"/>
                  </a:cubicBezTo>
                  <a:lnTo>
                    <a:pt x="4753" y="6219"/>
                  </a:lnTo>
                  <a:lnTo>
                    <a:pt x="3414" y="6219"/>
                  </a:lnTo>
                  <a:cubicBezTo>
                    <a:pt x="2735" y="6219"/>
                    <a:pt x="2187" y="5664"/>
                    <a:pt x="2187" y="4985"/>
                  </a:cubicBezTo>
                  <a:lnTo>
                    <a:pt x="2187" y="3366"/>
                  </a:lnTo>
                  <a:close/>
                  <a:moveTo>
                    <a:pt x="10221" y="4366"/>
                  </a:moveTo>
                  <a:lnTo>
                    <a:pt x="7625" y="6970"/>
                  </a:lnTo>
                  <a:lnTo>
                    <a:pt x="7625" y="4677"/>
                  </a:lnTo>
                  <a:cubicBezTo>
                    <a:pt x="7970" y="4479"/>
                    <a:pt x="8376" y="4366"/>
                    <a:pt x="8804" y="4366"/>
                  </a:cubicBezTo>
                  <a:close/>
                  <a:moveTo>
                    <a:pt x="10501" y="4669"/>
                  </a:moveTo>
                  <a:lnTo>
                    <a:pt x="10501" y="6088"/>
                  </a:lnTo>
                  <a:cubicBezTo>
                    <a:pt x="10501" y="6516"/>
                    <a:pt x="10388" y="6921"/>
                    <a:pt x="10192" y="7273"/>
                  </a:cubicBezTo>
                  <a:lnTo>
                    <a:pt x="7898" y="7273"/>
                  </a:lnTo>
                  <a:lnTo>
                    <a:pt x="10501" y="4669"/>
                  </a:lnTo>
                  <a:close/>
                  <a:moveTo>
                    <a:pt x="7226" y="4974"/>
                  </a:moveTo>
                  <a:lnTo>
                    <a:pt x="7226" y="7374"/>
                  </a:lnTo>
                  <a:lnTo>
                    <a:pt x="6380" y="8220"/>
                  </a:lnTo>
                  <a:lnTo>
                    <a:pt x="6380" y="6808"/>
                  </a:lnTo>
                  <a:cubicBezTo>
                    <a:pt x="6380" y="6076"/>
                    <a:pt x="6707" y="5414"/>
                    <a:pt x="7226" y="4974"/>
                  </a:cubicBezTo>
                  <a:close/>
                  <a:moveTo>
                    <a:pt x="3288" y="7643"/>
                  </a:moveTo>
                  <a:cubicBezTo>
                    <a:pt x="3741" y="7643"/>
                    <a:pt x="4110" y="8012"/>
                    <a:pt x="4110" y="8465"/>
                  </a:cubicBezTo>
                  <a:lnTo>
                    <a:pt x="4110" y="9185"/>
                  </a:lnTo>
                  <a:lnTo>
                    <a:pt x="2567" y="7643"/>
                  </a:lnTo>
                  <a:close/>
                  <a:moveTo>
                    <a:pt x="5703" y="3809"/>
                  </a:moveTo>
                  <a:cubicBezTo>
                    <a:pt x="5727" y="3809"/>
                    <a:pt x="5753" y="3812"/>
                    <a:pt x="5778" y="3819"/>
                  </a:cubicBezTo>
                  <a:cubicBezTo>
                    <a:pt x="5904" y="3842"/>
                    <a:pt x="5987" y="3962"/>
                    <a:pt x="5987" y="4086"/>
                  </a:cubicBezTo>
                  <a:lnTo>
                    <a:pt x="5987" y="9435"/>
                  </a:lnTo>
                  <a:lnTo>
                    <a:pt x="5432" y="9435"/>
                  </a:lnTo>
                  <a:lnTo>
                    <a:pt x="5432" y="4080"/>
                  </a:lnTo>
                  <a:cubicBezTo>
                    <a:pt x="5432" y="3931"/>
                    <a:pt x="5552" y="3809"/>
                    <a:pt x="5703" y="3809"/>
                  </a:cubicBezTo>
                  <a:close/>
                  <a:moveTo>
                    <a:pt x="2287" y="7922"/>
                  </a:moveTo>
                  <a:lnTo>
                    <a:pt x="3831" y="9465"/>
                  </a:lnTo>
                  <a:lnTo>
                    <a:pt x="3073" y="9465"/>
                  </a:lnTo>
                  <a:cubicBezTo>
                    <a:pt x="2639" y="9441"/>
                    <a:pt x="2287" y="9084"/>
                    <a:pt x="2287" y="8643"/>
                  </a:cubicBezTo>
                  <a:lnTo>
                    <a:pt x="2287" y="7922"/>
                  </a:lnTo>
                  <a:close/>
                  <a:moveTo>
                    <a:pt x="8799" y="1"/>
                  </a:moveTo>
                  <a:cubicBezTo>
                    <a:pt x="8739" y="1"/>
                    <a:pt x="8691" y="18"/>
                    <a:pt x="8656" y="59"/>
                  </a:cubicBezTo>
                  <a:lnTo>
                    <a:pt x="8084" y="625"/>
                  </a:lnTo>
                  <a:cubicBezTo>
                    <a:pt x="8012" y="697"/>
                    <a:pt x="8000" y="817"/>
                    <a:pt x="8065" y="894"/>
                  </a:cubicBezTo>
                  <a:cubicBezTo>
                    <a:pt x="8103" y="944"/>
                    <a:pt x="8160" y="970"/>
                    <a:pt x="8218" y="970"/>
                  </a:cubicBezTo>
                  <a:cubicBezTo>
                    <a:pt x="8268" y="970"/>
                    <a:pt x="8318" y="951"/>
                    <a:pt x="8357" y="911"/>
                  </a:cubicBezTo>
                  <a:lnTo>
                    <a:pt x="8596" y="674"/>
                  </a:lnTo>
                  <a:lnTo>
                    <a:pt x="8596" y="3998"/>
                  </a:lnTo>
                  <a:cubicBezTo>
                    <a:pt x="7691" y="4056"/>
                    <a:pt x="6850" y="4581"/>
                    <a:pt x="6380" y="5367"/>
                  </a:cubicBezTo>
                  <a:lnTo>
                    <a:pt x="6380" y="4116"/>
                  </a:lnTo>
                  <a:cubicBezTo>
                    <a:pt x="6380" y="3765"/>
                    <a:pt x="6118" y="3462"/>
                    <a:pt x="5767" y="3431"/>
                  </a:cubicBezTo>
                  <a:cubicBezTo>
                    <a:pt x="5749" y="3430"/>
                    <a:pt x="5732" y="3429"/>
                    <a:pt x="5714" y="3429"/>
                  </a:cubicBezTo>
                  <a:cubicBezTo>
                    <a:pt x="5491" y="3429"/>
                    <a:pt x="5293" y="3539"/>
                    <a:pt x="5171" y="3705"/>
                  </a:cubicBezTo>
                  <a:cubicBezTo>
                    <a:pt x="4879" y="3264"/>
                    <a:pt x="4379" y="2967"/>
                    <a:pt x="3807" y="2967"/>
                  </a:cubicBezTo>
                  <a:lnTo>
                    <a:pt x="1984" y="2967"/>
                  </a:lnTo>
                  <a:cubicBezTo>
                    <a:pt x="1877" y="2967"/>
                    <a:pt x="1787" y="3056"/>
                    <a:pt x="1787" y="3168"/>
                  </a:cubicBezTo>
                  <a:lnTo>
                    <a:pt x="1787" y="4980"/>
                  </a:lnTo>
                  <a:cubicBezTo>
                    <a:pt x="1787" y="5879"/>
                    <a:pt x="2520" y="6612"/>
                    <a:pt x="3419" y="6612"/>
                  </a:cubicBezTo>
                  <a:lnTo>
                    <a:pt x="5033" y="6612"/>
                  </a:lnTo>
                  <a:lnTo>
                    <a:pt x="5033" y="9465"/>
                  </a:lnTo>
                  <a:lnTo>
                    <a:pt x="4510" y="9465"/>
                  </a:lnTo>
                  <a:lnTo>
                    <a:pt x="4510" y="8465"/>
                  </a:lnTo>
                  <a:cubicBezTo>
                    <a:pt x="4510" y="7791"/>
                    <a:pt x="3961" y="7243"/>
                    <a:pt x="3288" y="7243"/>
                  </a:cubicBezTo>
                  <a:lnTo>
                    <a:pt x="2091" y="7243"/>
                  </a:lnTo>
                  <a:cubicBezTo>
                    <a:pt x="1996" y="7243"/>
                    <a:pt x="1894" y="7327"/>
                    <a:pt x="1894" y="7446"/>
                  </a:cubicBezTo>
                  <a:lnTo>
                    <a:pt x="1894" y="8613"/>
                  </a:lnTo>
                  <a:cubicBezTo>
                    <a:pt x="1894" y="8929"/>
                    <a:pt x="2014" y="9221"/>
                    <a:pt x="2216" y="9435"/>
                  </a:cubicBezTo>
                  <a:lnTo>
                    <a:pt x="222" y="9435"/>
                  </a:lnTo>
                  <a:cubicBezTo>
                    <a:pt x="120" y="9435"/>
                    <a:pt x="30" y="9507"/>
                    <a:pt x="19" y="9608"/>
                  </a:cubicBezTo>
                  <a:cubicBezTo>
                    <a:pt x="0" y="9733"/>
                    <a:pt x="96" y="9834"/>
                    <a:pt x="214" y="9834"/>
                  </a:cubicBezTo>
                  <a:lnTo>
                    <a:pt x="11240" y="9834"/>
                  </a:lnTo>
                  <a:cubicBezTo>
                    <a:pt x="11342" y="9834"/>
                    <a:pt x="11430" y="9763"/>
                    <a:pt x="11443" y="9661"/>
                  </a:cubicBezTo>
                  <a:cubicBezTo>
                    <a:pt x="11460" y="9537"/>
                    <a:pt x="11365" y="9435"/>
                    <a:pt x="11246" y="9435"/>
                  </a:cubicBezTo>
                  <a:lnTo>
                    <a:pt x="6380" y="9435"/>
                  </a:lnTo>
                  <a:lnTo>
                    <a:pt x="6380" y="8911"/>
                  </a:lnTo>
                  <a:lnTo>
                    <a:pt x="8084" y="8911"/>
                  </a:lnTo>
                  <a:cubicBezTo>
                    <a:pt x="8092" y="8911"/>
                    <a:pt x="8099" y="8912"/>
                    <a:pt x="8107" y="8912"/>
                  </a:cubicBezTo>
                  <a:cubicBezTo>
                    <a:pt x="8359" y="8912"/>
                    <a:pt x="8396" y="8518"/>
                    <a:pt x="8084" y="8512"/>
                  </a:cubicBezTo>
                  <a:lnTo>
                    <a:pt x="6654" y="8512"/>
                  </a:lnTo>
                  <a:lnTo>
                    <a:pt x="7499" y="7666"/>
                  </a:lnTo>
                  <a:lnTo>
                    <a:pt x="9918" y="7666"/>
                  </a:lnTo>
                  <a:cubicBezTo>
                    <a:pt x="9674" y="7957"/>
                    <a:pt x="9352" y="8190"/>
                    <a:pt x="8977" y="8339"/>
                  </a:cubicBezTo>
                  <a:cubicBezTo>
                    <a:pt x="8863" y="8386"/>
                    <a:pt x="8816" y="8529"/>
                    <a:pt x="8887" y="8636"/>
                  </a:cubicBezTo>
                  <a:cubicBezTo>
                    <a:pt x="8926" y="8692"/>
                    <a:pt x="8988" y="8723"/>
                    <a:pt x="9053" y="8723"/>
                  </a:cubicBezTo>
                  <a:cubicBezTo>
                    <a:pt x="9079" y="8723"/>
                    <a:pt x="9106" y="8718"/>
                    <a:pt x="9132" y="8708"/>
                  </a:cubicBezTo>
                  <a:cubicBezTo>
                    <a:pt x="10185" y="8279"/>
                    <a:pt x="10894" y="7231"/>
                    <a:pt x="10894" y="6093"/>
                  </a:cubicBezTo>
                  <a:lnTo>
                    <a:pt x="10894" y="4199"/>
                  </a:lnTo>
                  <a:cubicBezTo>
                    <a:pt x="10894" y="4105"/>
                    <a:pt x="10817" y="3998"/>
                    <a:pt x="10698" y="3998"/>
                  </a:cubicBezTo>
                  <a:lnTo>
                    <a:pt x="8995" y="3998"/>
                  </a:lnTo>
                  <a:lnTo>
                    <a:pt x="8995" y="674"/>
                  </a:lnTo>
                  <a:lnTo>
                    <a:pt x="9233" y="911"/>
                  </a:lnTo>
                  <a:cubicBezTo>
                    <a:pt x="9275" y="953"/>
                    <a:pt x="9322" y="971"/>
                    <a:pt x="9376" y="971"/>
                  </a:cubicBezTo>
                  <a:cubicBezTo>
                    <a:pt x="9423" y="971"/>
                    <a:pt x="9478" y="953"/>
                    <a:pt x="9513" y="911"/>
                  </a:cubicBezTo>
                  <a:cubicBezTo>
                    <a:pt x="9591" y="834"/>
                    <a:pt x="9591" y="710"/>
                    <a:pt x="9513" y="631"/>
                  </a:cubicBezTo>
                  <a:lnTo>
                    <a:pt x="8942" y="59"/>
                  </a:lnTo>
                  <a:cubicBezTo>
                    <a:pt x="8906" y="24"/>
                    <a:pt x="8852" y="1"/>
                    <a:pt x="87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44"/>
            <p:cNvSpPr/>
            <p:nvPr/>
          </p:nvSpPr>
          <p:spPr>
            <a:xfrm>
              <a:off x="896700" y="1629794"/>
              <a:ext cx="42923" cy="66419"/>
            </a:xfrm>
            <a:custGeom>
              <a:avLst/>
              <a:gdLst/>
              <a:ahLst/>
              <a:cxnLst/>
              <a:rect l="l" t="t" r="r" b="b"/>
              <a:pathLst>
                <a:path w="1593" h="2465" extrusionOk="0">
                  <a:moveTo>
                    <a:pt x="799" y="0"/>
                  </a:moveTo>
                  <a:cubicBezTo>
                    <a:pt x="746" y="0"/>
                    <a:pt x="691" y="24"/>
                    <a:pt x="656" y="60"/>
                  </a:cubicBezTo>
                  <a:lnTo>
                    <a:pt x="84" y="632"/>
                  </a:lnTo>
                  <a:cubicBezTo>
                    <a:pt x="12" y="703"/>
                    <a:pt x="1" y="816"/>
                    <a:pt x="67" y="899"/>
                  </a:cubicBezTo>
                  <a:cubicBezTo>
                    <a:pt x="105" y="950"/>
                    <a:pt x="163" y="976"/>
                    <a:pt x="222" y="976"/>
                  </a:cubicBezTo>
                  <a:cubicBezTo>
                    <a:pt x="274" y="976"/>
                    <a:pt x="325" y="956"/>
                    <a:pt x="364" y="918"/>
                  </a:cubicBezTo>
                  <a:lnTo>
                    <a:pt x="603" y="679"/>
                  </a:lnTo>
                  <a:lnTo>
                    <a:pt x="603" y="2329"/>
                  </a:lnTo>
                  <a:cubicBezTo>
                    <a:pt x="603" y="2407"/>
                    <a:pt x="667" y="2464"/>
                    <a:pt x="737" y="2464"/>
                  </a:cubicBezTo>
                  <a:cubicBezTo>
                    <a:pt x="758" y="2464"/>
                    <a:pt x="779" y="2460"/>
                    <a:pt x="799" y="2449"/>
                  </a:cubicBezTo>
                  <a:cubicBezTo>
                    <a:pt x="906" y="2395"/>
                    <a:pt x="996" y="2252"/>
                    <a:pt x="996" y="2127"/>
                  </a:cubicBezTo>
                  <a:lnTo>
                    <a:pt x="996" y="679"/>
                  </a:lnTo>
                  <a:lnTo>
                    <a:pt x="1235" y="918"/>
                  </a:lnTo>
                  <a:cubicBezTo>
                    <a:pt x="1276" y="954"/>
                    <a:pt x="1323" y="978"/>
                    <a:pt x="1378" y="978"/>
                  </a:cubicBezTo>
                  <a:cubicBezTo>
                    <a:pt x="1425" y="978"/>
                    <a:pt x="1478" y="954"/>
                    <a:pt x="1513" y="918"/>
                  </a:cubicBezTo>
                  <a:cubicBezTo>
                    <a:pt x="1592" y="841"/>
                    <a:pt x="1592" y="715"/>
                    <a:pt x="1513" y="638"/>
                  </a:cubicBezTo>
                  <a:lnTo>
                    <a:pt x="942" y="66"/>
                  </a:lnTo>
                  <a:cubicBezTo>
                    <a:pt x="906" y="24"/>
                    <a:pt x="859" y="0"/>
                    <a:pt x="7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44"/>
            <p:cNvSpPr/>
            <p:nvPr/>
          </p:nvSpPr>
          <p:spPr>
            <a:xfrm>
              <a:off x="825619" y="1629794"/>
              <a:ext cx="42896" cy="66015"/>
            </a:xfrm>
            <a:custGeom>
              <a:avLst/>
              <a:gdLst/>
              <a:ahLst/>
              <a:cxnLst/>
              <a:rect l="l" t="t" r="r" b="b"/>
              <a:pathLst>
                <a:path w="1592" h="2450" extrusionOk="0">
                  <a:moveTo>
                    <a:pt x="799" y="0"/>
                  </a:moveTo>
                  <a:cubicBezTo>
                    <a:pt x="739" y="0"/>
                    <a:pt x="692" y="24"/>
                    <a:pt x="656" y="60"/>
                  </a:cubicBezTo>
                  <a:lnTo>
                    <a:pt x="84" y="632"/>
                  </a:lnTo>
                  <a:cubicBezTo>
                    <a:pt x="13" y="703"/>
                    <a:pt x="0" y="816"/>
                    <a:pt x="66" y="899"/>
                  </a:cubicBezTo>
                  <a:cubicBezTo>
                    <a:pt x="104" y="950"/>
                    <a:pt x="161" y="976"/>
                    <a:pt x="218" y="976"/>
                  </a:cubicBezTo>
                  <a:cubicBezTo>
                    <a:pt x="268" y="976"/>
                    <a:pt x="319" y="956"/>
                    <a:pt x="358" y="918"/>
                  </a:cubicBezTo>
                  <a:lnTo>
                    <a:pt x="602" y="679"/>
                  </a:lnTo>
                  <a:lnTo>
                    <a:pt x="602" y="2246"/>
                  </a:lnTo>
                  <a:cubicBezTo>
                    <a:pt x="602" y="2347"/>
                    <a:pt x="673" y="2436"/>
                    <a:pt x="775" y="2449"/>
                  </a:cubicBezTo>
                  <a:cubicBezTo>
                    <a:pt x="782" y="2449"/>
                    <a:pt x="789" y="2450"/>
                    <a:pt x="795" y="2450"/>
                  </a:cubicBezTo>
                  <a:cubicBezTo>
                    <a:pt x="905" y="2450"/>
                    <a:pt x="995" y="2365"/>
                    <a:pt x="995" y="2252"/>
                  </a:cubicBezTo>
                  <a:lnTo>
                    <a:pt x="995" y="679"/>
                  </a:lnTo>
                  <a:lnTo>
                    <a:pt x="1234" y="918"/>
                  </a:lnTo>
                  <a:cubicBezTo>
                    <a:pt x="1275" y="954"/>
                    <a:pt x="1322" y="978"/>
                    <a:pt x="1377" y="978"/>
                  </a:cubicBezTo>
                  <a:cubicBezTo>
                    <a:pt x="1424" y="978"/>
                    <a:pt x="1478" y="954"/>
                    <a:pt x="1514" y="918"/>
                  </a:cubicBezTo>
                  <a:cubicBezTo>
                    <a:pt x="1591" y="841"/>
                    <a:pt x="1591" y="715"/>
                    <a:pt x="1514" y="638"/>
                  </a:cubicBezTo>
                  <a:lnTo>
                    <a:pt x="942" y="66"/>
                  </a:lnTo>
                  <a:cubicBezTo>
                    <a:pt x="906" y="24"/>
                    <a:pt x="852" y="0"/>
                    <a:pt x="7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1" name="Google Shape;471;p44"/>
          <p:cNvGrpSpPr/>
          <p:nvPr/>
        </p:nvGrpSpPr>
        <p:grpSpPr>
          <a:xfrm>
            <a:off x="8128351" y="3870756"/>
            <a:ext cx="551492" cy="631078"/>
            <a:chOff x="1563239" y="1521178"/>
            <a:chExt cx="317789" cy="363650"/>
          </a:xfrm>
        </p:grpSpPr>
        <p:sp>
          <p:nvSpPr>
            <p:cNvPr id="472" name="Google Shape;472;p44"/>
            <p:cNvSpPr/>
            <p:nvPr/>
          </p:nvSpPr>
          <p:spPr>
            <a:xfrm>
              <a:off x="1563239" y="1521178"/>
              <a:ext cx="317789" cy="363650"/>
            </a:xfrm>
            <a:custGeom>
              <a:avLst/>
              <a:gdLst/>
              <a:ahLst/>
              <a:cxnLst/>
              <a:rect l="l" t="t" r="r" b="b"/>
              <a:pathLst>
                <a:path w="11794" h="13496" extrusionOk="0">
                  <a:moveTo>
                    <a:pt x="10496" y="8427"/>
                  </a:moveTo>
                  <a:cubicBezTo>
                    <a:pt x="10669" y="8427"/>
                    <a:pt x="10829" y="8534"/>
                    <a:pt x="10900" y="8696"/>
                  </a:cubicBezTo>
                  <a:lnTo>
                    <a:pt x="11270" y="9548"/>
                  </a:lnTo>
                  <a:cubicBezTo>
                    <a:pt x="11282" y="9576"/>
                    <a:pt x="11293" y="9606"/>
                    <a:pt x="11276" y="9636"/>
                  </a:cubicBezTo>
                  <a:cubicBezTo>
                    <a:pt x="11270" y="9648"/>
                    <a:pt x="11252" y="9666"/>
                    <a:pt x="11222" y="9666"/>
                  </a:cubicBezTo>
                  <a:lnTo>
                    <a:pt x="7947" y="9666"/>
                  </a:lnTo>
                  <a:cubicBezTo>
                    <a:pt x="7857" y="9262"/>
                    <a:pt x="7494" y="8951"/>
                    <a:pt x="7059" y="8951"/>
                  </a:cubicBezTo>
                  <a:lnTo>
                    <a:pt x="4706" y="8951"/>
                  </a:lnTo>
                  <a:cubicBezTo>
                    <a:pt x="4272" y="8951"/>
                    <a:pt x="3908" y="9262"/>
                    <a:pt x="3818" y="9666"/>
                  </a:cubicBezTo>
                  <a:lnTo>
                    <a:pt x="542" y="9666"/>
                  </a:lnTo>
                  <a:cubicBezTo>
                    <a:pt x="471" y="9666"/>
                    <a:pt x="478" y="9595"/>
                    <a:pt x="495" y="9548"/>
                  </a:cubicBezTo>
                  <a:lnTo>
                    <a:pt x="864" y="8696"/>
                  </a:lnTo>
                  <a:cubicBezTo>
                    <a:pt x="935" y="8534"/>
                    <a:pt x="1097" y="8427"/>
                    <a:pt x="1270" y="8427"/>
                  </a:cubicBezTo>
                  <a:close/>
                  <a:moveTo>
                    <a:pt x="5893" y="1"/>
                  </a:moveTo>
                  <a:cubicBezTo>
                    <a:pt x="3873" y="1"/>
                    <a:pt x="2229" y="1642"/>
                    <a:pt x="2229" y="3657"/>
                  </a:cubicBezTo>
                  <a:cubicBezTo>
                    <a:pt x="2229" y="4223"/>
                    <a:pt x="2353" y="4764"/>
                    <a:pt x="2598" y="5265"/>
                  </a:cubicBezTo>
                  <a:cubicBezTo>
                    <a:pt x="2631" y="5336"/>
                    <a:pt x="2700" y="5375"/>
                    <a:pt x="2773" y="5375"/>
                  </a:cubicBezTo>
                  <a:cubicBezTo>
                    <a:pt x="2804" y="5375"/>
                    <a:pt x="2835" y="5368"/>
                    <a:pt x="2865" y="5353"/>
                  </a:cubicBezTo>
                  <a:cubicBezTo>
                    <a:pt x="2961" y="5306"/>
                    <a:pt x="3002" y="5188"/>
                    <a:pt x="2955" y="5092"/>
                  </a:cubicBezTo>
                  <a:cubicBezTo>
                    <a:pt x="2735" y="4644"/>
                    <a:pt x="2622" y="4163"/>
                    <a:pt x="2622" y="3657"/>
                  </a:cubicBezTo>
                  <a:cubicBezTo>
                    <a:pt x="2622" y="1858"/>
                    <a:pt x="4088" y="397"/>
                    <a:pt x="5890" y="397"/>
                  </a:cubicBezTo>
                  <a:cubicBezTo>
                    <a:pt x="6624" y="397"/>
                    <a:pt x="7415" y="640"/>
                    <a:pt x="8184" y="1202"/>
                  </a:cubicBezTo>
                  <a:cubicBezTo>
                    <a:pt x="8250" y="1249"/>
                    <a:pt x="8304" y="1304"/>
                    <a:pt x="8351" y="1369"/>
                  </a:cubicBezTo>
                  <a:cubicBezTo>
                    <a:pt x="10298" y="4020"/>
                    <a:pt x="8429" y="6920"/>
                    <a:pt x="5891" y="6920"/>
                  </a:cubicBezTo>
                  <a:cubicBezTo>
                    <a:pt x="4938" y="6920"/>
                    <a:pt x="4021" y="6503"/>
                    <a:pt x="3401" y="5777"/>
                  </a:cubicBezTo>
                  <a:cubicBezTo>
                    <a:pt x="3395" y="5765"/>
                    <a:pt x="3384" y="5759"/>
                    <a:pt x="3372" y="5759"/>
                  </a:cubicBezTo>
                  <a:cubicBezTo>
                    <a:pt x="3360" y="5758"/>
                    <a:pt x="3348" y="5758"/>
                    <a:pt x="3337" y="5758"/>
                  </a:cubicBezTo>
                  <a:cubicBezTo>
                    <a:pt x="3115" y="5758"/>
                    <a:pt x="3049" y="5973"/>
                    <a:pt x="3158" y="6092"/>
                  </a:cubicBezTo>
                  <a:cubicBezTo>
                    <a:pt x="3807" y="6819"/>
                    <a:pt x="4723" y="7260"/>
                    <a:pt x="5695" y="7313"/>
                  </a:cubicBezTo>
                  <a:lnTo>
                    <a:pt x="5695" y="8028"/>
                  </a:lnTo>
                  <a:lnTo>
                    <a:pt x="1281" y="8028"/>
                  </a:lnTo>
                  <a:cubicBezTo>
                    <a:pt x="948" y="8028"/>
                    <a:pt x="643" y="8231"/>
                    <a:pt x="506" y="8534"/>
                  </a:cubicBezTo>
                  <a:lnTo>
                    <a:pt x="143" y="9369"/>
                  </a:lnTo>
                  <a:cubicBezTo>
                    <a:pt x="0" y="9636"/>
                    <a:pt x="162" y="9982"/>
                    <a:pt x="459" y="10041"/>
                  </a:cubicBezTo>
                  <a:lnTo>
                    <a:pt x="1121" y="12597"/>
                  </a:lnTo>
                  <a:cubicBezTo>
                    <a:pt x="1240" y="13127"/>
                    <a:pt x="1704" y="13496"/>
                    <a:pt x="2252" y="13496"/>
                  </a:cubicBezTo>
                  <a:lnTo>
                    <a:pt x="9525" y="13496"/>
                  </a:lnTo>
                  <a:cubicBezTo>
                    <a:pt x="9525" y="13496"/>
                    <a:pt x="10531" y="13138"/>
                    <a:pt x="10656" y="12608"/>
                  </a:cubicBezTo>
                  <a:lnTo>
                    <a:pt x="11115" y="10821"/>
                  </a:lnTo>
                  <a:cubicBezTo>
                    <a:pt x="11139" y="10714"/>
                    <a:pt x="11079" y="10607"/>
                    <a:pt x="10972" y="10577"/>
                  </a:cubicBezTo>
                  <a:cubicBezTo>
                    <a:pt x="10957" y="10574"/>
                    <a:pt x="10943" y="10572"/>
                    <a:pt x="10929" y="10572"/>
                  </a:cubicBezTo>
                  <a:cubicBezTo>
                    <a:pt x="10837" y="10572"/>
                    <a:pt x="10753" y="10633"/>
                    <a:pt x="10727" y="10720"/>
                  </a:cubicBezTo>
                  <a:lnTo>
                    <a:pt x="10270" y="12507"/>
                  </a:lnTo>
                  <a:lnTo>
                    <a:pt x="10270" y="12514"/>
                  </a:lnTo>
                  <a:cubicBezTo>
                    <a:pt x="10191" y="12864"/>
                    <a:pt x="9882" y="13108"/>
                    <a:pt x="9525" y="13127"/>
                  </a:cubicBezTo>
                  <a:lnTo>
                    <a:pt x="9333" y="13127"/>
                  </a:lnTo>
                  <a:lnTo>
                    <a:pt x="9333" y="11585"/>
                  </a:lnTo>
                  <a:cubicBezTo>
                    <a:pt x="9341" y="11477"/>
                    <a:pt x="9251" y="11387"/>
                    <a:pt x="9138" y="11387"/>
                  </a:cubicBezTo>
                  <a:cubicBezTo>
                    <a:pt x="9030" y="11387"/>
                    <a:pt x="8940" y="11477"/>
                    <a:pt x="8940" y="11585"/>
                  </a:cubicBezTo>
                  <a:lnTo>
                    <a:pt x="8940" y="13127"/>
                  </a:lnTo>
                  <a:lnTo>
                    <a:pt x="7697" y="13127"/>
                  </a:lnTo>
                  <a:lnTo>
                    <a:pt x="7697" y="11602"/>
                  </a:lnTo>
                  <a:cubicBezTo>
                    <a:pt x="7697" y="11500"/>
                    <a:pt x="7625" y="11412"/>
                    <a:pt x="7524" y="11399"/>
                  </a:cubicBezTo>
                  <a:cubicBezTo>
                    <a:pt x="7517" y="11398"/>
                    <a:pt x="7510" y="11398"/>
                    <a:pt x="7503" y="11398"/>
                  </a:cubicBezTo>
                  <a:cubicBezTo>
                    <a:pt x="7392" y="11398"/>
                    <a:pt x="7304" y="11484"/>
                    <a:pt x="7304" y="11596"/>
                  </a:cubicBezTo>
                  <a:lnTo>
                    <a:pt x="7304" y="13127"/>
                  </a:lnTo>
                  <a:lnTo>
                    <a:pt x="6088" y="13127"/>
                  </a:lnTo>
                  <a:lnTo>
                    <a:pt x="6088" y="11602"/>
                  </a:lnTo>
                  <a:cubicBezTo>
                    <a:pt x="6088" y="11500"/>
                    <a:pt x="6017" y="11412"/>
                    <a:pt x="5916" y="11399"/>
                  </a:cubicBezTo>
                  <a:cubicBezTo>
                    <a:pt x="5909" y="11398"/>
                    <a:pt x="5902" y="11398"/>
                    <a:pt x="5895" y="11398"/>
                  </a:cubicBezTo>
                  <a:cubicBezTo>
                    <a:pt x="5784" y="11398"/>
                    <a:pt x="5695" y="11484"/>
                    <a:pt x="5695" y="11596"/>
                  </a:cubicBezTo>
                  <a:lnTo>
                    <a:pt x="5695" y="13127"/>
                  </a:lnTo>
                  <a:lnTo>
                    <a:pt x="4450" y="13127"/>
                  </a:lnTo>
                  <a:lnTo>
                    <a:pt x="4450" y="11602"/>
                  </a:lnTo>
                  <a:cubicBezTo>
                    <a:pt x="4450" y="11500"/>
                    <a:pt x="4379" y="11412"/>
                    <a:pt x="4277" y="11399"/>
                  </a:cubicBezTo>
                  <a:cubicBezTo>
                    <a:pt x="4270" y="11398"/>
                    <a:pt x="4264" y="11398"/>
                    <a:pt x="4257" y="11398"/>
                  </a:cubicBezTo>
                  <a:cubicBezTo>
                    <a:pt x="4147" y="11398"/>
                    <a:pt x="4057" y="11484"/>
                    <a:pt x="4057" y="11596"/>
                  </a:cubicBezTo>
                  <a:lnTo>
                    <a:pt x="4057" y="13127"/>
                  </a:lnTo>
                  <a:lnTo>
                    <a:pt x="2818" y="13127"/>
                  </a:lnTo>
                  <a:lnTo>
                    <a:pt x="2818" y="11602"/>
                  </a:lnTo>
                  <a:cubicBezTo>
                    <a:pt x="2818" y="11506"/>
                    <a:pt x="2752" y="11417"/>
                    <a:pt x="2663" y="11399"/>
                  </a:cubicBezTo>
                  <a:cubicBezTo>
                    <a:pt x="2650" y="11396"/>
                    <a:pt x="2637" y="11395"/>
                    <a:pt x="2624" y="11395"/>
                  </a:cubicBezTo>
                  <a:cubicBezTo>
                    <a:pt x="2510" y="11395"/>
                    <a:pt x="2419" y="11483"/>
                    <a:pt x="2419" y="11596"/>
                  </a:cubicBezTo>
                  <a:lnTo>
                    <a:pt x="2419" y="13127"/>
                  </a:lnTo>
                  <a:lnTo>
                    <a:pt x="2235" y="13127"/>
                  </a:lnTo>
                  <a:cubicBezTo>
                    <a:pt x="1877" y="13127"/>
                    <a:pt x="1567" y="12877"/>
                    <a:pt x="1484" y="12525"/>
                  </a:cubicBezTo>
                  <a:lnTo>
                    <a:pt x="1484" y="12519"/>
                  </a:lnTo>
                  <a:lnTo>
                    <a:pt x="858" y="10065"/>
                  </a:lnTo>
                  <a:lnTo>
                    <a:pt x="4593" y="10065"/>
                  </a:lnTo>
                  <a:cubicBezTo>
                    <a:pt x="4695" y="10065"/>
                    <a:pt x="4783" y="9988"/>
                    <a:pt x="4795" y="9892"/>
                  </a:cubicBezTo>
                  <a:cubicBezTo>
                    <a:pt x="4808" y="9768"/>
                    <a:pt x="4718" y="9666"/>
                    <a:pt x="4599" y="9666"/>
                  </a:cubicBezTo>
                  <a:lnTo>
                    <a:pt x="4206" y="9666"/>
                  </a:lnTo>
                  <a:cubicBezTo>
                    <a:pt x="4283" y="9482"/>
                    <a:pt x="4473" y="9350"/>
                    <a:pt x="4695" y="9350"/>
                  </a:cubicBezTo>
                  <a:lnTo>
                    <a:pt x="7071" y="9350"/>
                  </a:lnTo>
                  <a:cubicBezTo>
                    <a:pt x="7291" y="9350"/>
                    <a:pt x="7482" y="9482"/>
                    <a:pt x="7559" y="9666"/>
                  </a:cubicBezTo>
                  <a:lnTo>
                    <a:pt x="5528" y="9666"/>
                  </a:lnTo>
                  <a:cubicBezTo>
                    <a:pt x="5427" y="9666"/>
                    <a:pt x="5338" y="9738"/>
                    <a:pt x="5325" y="9839"/>
                  </a:cubicBezTo>
                  <a:cubicBezTo>
                    <a:pt x="5314" y="9958"/>
                    <a:pt x="5402" y="10065"/>
                    <a:pt x="5522" y="10065"/>
                  </a:cubicBezTo>
                  <a:lnTo>
                    <a:pt x="11222" y="10065"/>
                  </a:lnTo>
                  <a:cubicBezTo>
                    <a:pt x="11568" y="10065"/>
                    <a:pt x="11794" y="9683"/>
                    <a:pt x="11634" y="9380"/>
                  </a:cubicBezTo>
                  <a:lnTo>
                    <a:pt x="11263" y="8540"/>
                  </a:lnTo>
                  <a:cubicBezTo>
                    <a:pt x="11133" y="8231"/>
                    <a:pt x="10823" y="8028"/>
                    <a:pt x="10490" y="8028"/>
                  </a:cubicBezTo>
                  <a:lnTo>
                    <a:pt x="6088" y="8028"/>
                  </a:lnTo>
                  <a:lnTo>
                    <a:pt x="6088" y="7313"/>
                  </a:lnTo>
                  <a:cubicBezTo>
                    <a:pt x="8827" y="7165"/>
                    <a:pt x="10782" y="3995"/>
                    <a:pt x="8649" y="1089"/>
                  </a:cubicBezTo>
                  <a:cubicBezTo>
                    <a:pt x="8596" y="1018"/>
                    <a:pt x="8536" y="958"/>
                    <a:pt x="8464" y="905"/>
                  </a:cubicBezTo>
                  <a:cubicBezTo>
                    <a:pt x="7602" y="273"/>
                    <a:pt x="6716" y="1"/>
                    <a:pt x="58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44"/>
            <p:cNvSpPr/>
            <p:nvPr/>
          </p:nvSpPr>
          <p:spPr>
            <a:xfrm>
              <a:off x="1664175" y="1593391"/>
              <a:ext cx="45456" cy="71081"/>
            </a:xfrm>
            <a:custGeom>
              <a:avLst/>
              <a:gdLst/>
              <a:ahLst/>
              <a:cxnLst/>
              <a:rect l="l" t="t" r="r" b="b"/>
              <a:pathLst>
                <a:path w="1687" h="2638" extrusionOk="0">
                  <a:moveTo>
                    <a:pt x="1250" y="1"/>
                  </a:moveTo>
                  <a:cubicBezTo>
                    <a:pt x="1235" y="1"/>
                    <a:pt x="1220" y="2"/>
                    <a:pt x="1205" y="6"/>
                  </a:cubicBezTo>
                  <a:lnTo>
                    <a:pt x="413" y="220"/>
                  </a:lnTo>
                  <a:cubicBezTo>
                    <a:pt x="311" y="249"/>
                    <a:pt x="245" y="356"/>
                    <a:pt x="275" y="463"/>
                  </a:cubicBezTo>
                  <a:cubicBezTo>
                    <a:pt x="300" y="548"/>
                    <a:pt x="379" y="608"/>
                    <a:pt x="467" y="608"/>
                  </a:cubicBezTo>
                  <a:cubicBezTo>
                    <a:pt x="484" y="608"/>
                    <a:pt x="502" y="606"/>
                    <a:pt x="520" y="601"/>
                  </a:cubicBezTo>
                  <a:lnTo>
                    <a:pt x="859" y="512"/>
                  </a:lnTo>
                  <a:lnTo>
                    <a:pt x="91" y="1893"/>
                  </a:lnTo>
                  <a:cubicBezTo>
                    <a:pt x="1" y="2049"/>
                    <a:pt x="7" y="2233"/>
                    <a:pt x="97" y="2387"/>
                  </a:cubicBezTo>
                  <a:cubicBezTo>
                    <a:pt x="185" y="2543"/>
                    <a:pt x="347" y="2638"/>
                    <a:pt x="526" y="2638"/>
                  </a:cubicBezTo>
                  <a:cubicBezTo>
                    <a:pt x="638" y="2638"/>
                    <a:pt x="727" y="2549"/>
                    <a:pt x="727" y="2442"/>
                  </a:cubicBezTo>
                  <a:cubicBezTo>
                    <a:pt x="727" y="2329"/>
                    <a:pt x="638" y="2239"/>
                    <a:pt x="526" y="2239"/>
                  </a:cubicBezTo>
                  <a:cubicBezTo>
                    <a:pt x="448" y="2239"/>
                    <a:pt x="400" y="2156"/>
                    <a:pt x="436" y="2084"/>
                  </a:cubicBezTo>
                  <a:lnTo>
                    <a:pt x="1192" y="726"/>
                  </a:lnTo>
                  <a:lnTo>
                    <a:pt x="1276" y="1042"/>
                  </a:lnTo>
                  <a:cubicBezTo>
                    <a:pt x="1301" y="1126"/>
                    <a:pt x="1384" y="1185"/>
                    <a:pt x="1470" y="1185"/>
                  </a:cubicBezTo>
                  <a:cubicBezTo>
                    <a:pt x="1487" y="1185"/>
                    <a:pt x="1504" y="1183"/>
                    <a:pt x="1521" y="1178"/>
                  </a:cubicBezTo>
                  <a:cubicBezTo>
                    <a:pt x="1628" y="1155"/>
                    <a:pt x="1686" y="1042"/>
                    <a:pt x="1656" y="941"/>
                  </a:cubicBezTo>
                  <a:lnTo>
                    <a:pt x="1449" y="149"/>
                  </a:lnTo>
                  <a:cubicBezTo>
                    <a:pt x="1423" y="62"/>
                    <a:pt x="1340" y="1"/>
                    <a:pt x="125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44"/>
            <p:cNvSpPr/>
            <p:nvPr/>
          </p:nvSpPr>
          <p:spPr>
            <a:xfrm>
              <a:off x="1705293" y="1638066"/>
              <a:ext cx="76389" cy="41846"/>
            </a:xfrm>
            <a:custGeom>
              <a:avLst/>
              <a:gdLst/>
              <a:ahLst/>
              <a:cxnLst/>
              <a:rect l="l" t="t" r="r" b="b"/>
              <a:pathLst>
                <a:path w="2835" h="1553" extrusionOk="0">
                  <a:moveTo>
                    <a:pt x="799" y="1"/>
                  </a:moveTo>
                  <a:cubicBezTo>
                    <a:pt x="744" y="1"/>
                    <a:pt x="690" y="23"/>
                    <a:pt x="649" y="63"/>
                  </a:cubicBezTo>
                  <a:lnTo>
                    <a:pt x="77" y="635"/>
                  </a:lnTo>
                  <a:lnTo>
                    <a:pt x="72" y="641"/>
                  </a:lnTo>
                  <a:cubicBezTo>
                    <a:pt x="0" y="718"/>
                    <a:pt x="0" y="842"/>
                    <a:pt x="77" y="914"/>
                  </a:cubicBezTo>
                  <a:lnTo>
                    <a:pt x="655" y="1493"/>
                  </a:lnTo>
                  <a:cubicBezTo>
                    <a:pt x="693" y="1533"/>
                    <a:pt x="744" y="1552"/>
                    <a:pt x="795" y="1552"/>
                  </a:cubicBezTo>
                  <a:cubicBezTo>
                    <a:pt x="866" y="1552"/>
                    <a:pt x="936" y="1515"/>
                    <a:pt x="971" y="1439"/>
                  </a:cubicBezTo>
                  <a:cubicBezTo>
                    <a:pt x="1012" y="1361"/>
                    <a:pt x="988" y="1271"/>
                    <a:pt x="929" y="1213"/>
                  </a:cubicBezTo>
                  <a:lnTo>
                    <a:pt x="696" y="974"/>
                  </a:lnTo>
                  <a:lnTo>
                    <a:pt x="2222" y="974"/>
                  </a:lnTo>
                  <a:cubicBezTo>
                    <a:pt x="2590" y="974"/>
                    <a:pt x="2835" y="564"/>
                    <a:pt x="2662" y="242"/>
                  </a:cubicBezTo>
                  <a:cubicBezTo>
                    <a:pt x="2626" y="172"/>
                    <a:pt x="2557" y="129"/>
                    <a:pt x="2483" y="129"/>
                  </a:cubicBezTo>
                  <a:cubicBezTo>
                    <a:pt x="2462" y="129"/>
                    <a:pt x="2439" y="132"/>
                    <a:pt x="2418" y="141"/>
                  </a:cubicBezTo>
                  <a:cubicBezTo>
                    <a:pt x="2299" y="182"/>
                    <a:pt x="2252" y="313"/>
                    <a:pt x="2310" y="421"/>
                  </a:cubicBezTo>
                  <a:cubicBezTo>
                    <a:pt x="2346" y="492"/>
                    <a:pt x="2299" y="575"/>
                    <a:pt x="2222" y="575"/>
                  </a:cubicBezTo>
                  <a:lnTo>
                    <a:pt x="696" y="575"/>
                  </a:lnTo>
                  <a:lnTo>
                    <a:pt x="935" y="336"/>
                  </a:lnTo>
                  <a:cubicBezTo>
                    <a:pt x="1018" y="253"/>
                    <a:pt x="1012" y="116"/>
                    <a:pt x="917" y="39"/>
                  </a:cubicBezTo>
                  <a:cubicBezTo>
                    <a:pt x="881" y="13"/>
                    <a:pt x="840" y="1"/>
                    <a:pt x="7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44"/>
            <p:cNvSpPr/>
            <p:nvPr/>
          </p:nvSpPr>
          <p:spPr>
            <a:xfrm>
              <a:off x="1708472" y="1559494"/>
              <a:ext cx="61974" cy="68737"/>
            </a:xfrm>
            <a:custGeom>
              <a:avLst/>
              <a:gdLst/>
              <a:ahLst/>
              <a:cxnLst/>
              <a:rect l="l" t="t" r="r" b="b"/>
              <a:pathLst>
                <a:path w="2300" h="2551" extrusionOk="0">
                  <a:moveTo>
                    <a:pt x="493" y="1"/>
                  </a:moveTo>
                  <a:cubicBezTo>
                    <a:pt x="320" y="1"/>
                    <a:pt x="147" y="84"/>
                    <a:pt x="55" y="250"/>
                  </a:cubicBezTo>
                  <a:cubicBezTo>
                    <a:pt x="1" y="346"/>
                    <a:pt x="37" y="471"/>
                    <a:pt x="132" y="525"/>
                  </a:cubicBezTo>
                  <a:cubicBezTo>
                    <a:pt x="162" y="540"/>
                    <a:pt x="194" y="547"/>
                    <a:pt x="226" y="547"/>
                  </a:cubicBezTo>
                  <a:cubicBezTo>
                    <a:pt x="295" y="547"/>
                    <a:pt x="363" y="512"/>
                    <a:pt x="400" y="448"/>
                  </a:cubicBezTo>
                  <a:cubicBezTo>
                    <a:pt x="420" y="412"/>
                    <a:pt x="456" y="394"/>
                    <a:pt x="492" y="394"/>
                  </a:cubicBezTo>
                  <a:cubicBezTo>
                    <a:pt x="528" y="394"/>
                    <a:pt x="563" y="412"/>
                    <a:pt x="584" y="448"/>
                  </a:cubicBezTo>
                  <a:lnTo>
                    <a:pt x="1472" y="2037"/>
                  </a:lnTo>
                  <a:lnTo>
                    <a:pt x="1133" y="1949"/>
                  </a:lnTo>
                  <a:cubicBezTo>
                    <a:pt x="1115" y="1944"/>
                    <a:pt x="1098" y="1941"/>
                    <a:pt x="1081" y="1941"/>
                  </a:cubicBezTo>
                  <a:cubicBezTo>
                    <a:pt x="993" y="1941"/>
                    <a:pt x="914" y="2002"/>
                    <a:pt x="889" y="2092"/>
                  </a:cubicBezTo>
                  <a:cubicBezTo>
                    <a:pt x="859" y="2193"/>
                    <a:pt x="924" y="2306"/>
                    <a:pt x="1026" y="2329"/>
                  </a:cubicBezTo>
                  <a:lnTo>
                    <a:pt x="1818" y="2543"/>
                  </a:lnTo>
                  <a:cubicBezTo>
                    <a:pt x="1835" y="2548"/>
                    <a:pt x="1853" y="2551"/>
                    <a:pt x="1870" y="2551"/>
                  </a:cubicBezTo>
                  <a:cubicBezTo>
                    <a:pt x="1958" y="2551"/>
                    <a:pt x="2037" y="2490"/>
                    <a:pt x="2062" y="2400"/>
                  </a:cubicBezTo>
                  <a:lnTo>
                    <a:pt x="2271" y="1614"/>
                  </a:lnTo>
                  <a:cubicBezTo>
                    <a:pt x="2300" y="1507"/>
                    <a:pt x="2241" y="1400"/>
                    <a:pt x="2134" y="1371"/>
                  </a:cubicBezTo>
                  <a:cubicBezTo>
                    <a:pt x="2116" y="1366"/>
                    <a:pt x="2098" y="1364"/>
                    <a:pt x="2081" y="1364"/>
                  </a:cubicBezTo>
                  <a:cubicBezTo>
                    <a:pt x="1993" y="1364"/>
                    <a:pt x="1914" y="1424"/>
                    <a:pt x="1889" y="1514"/>
                  </a:cubicBezTo>
                  <a:lnTo>
                    <a:pt x="1806" y="1829"/>
                  </a:lnTo>
                  <a:lnTo>
                    <a:pt x="930" y="250"/>
                  </a:lnTo>
                  <a:cubicBezTo>
                    <a:pt x="838" y="84"/>
                    <a:pt x="665" y="1"/>
                    <a:pt x="4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BF2ABA98-7CF6-FBE0-CB13-5A619B208A7F}"/>
              </a:ext>
            </a:extLst>
          </p:cNvPr>
          <p:cNvSpPr txBox="1"/>
          <p:nvPr/>
        </p:nvSpPr>
        <p:spPr>
          <a:xfrm>
            <a:off x="552450" y="1282564"/>
            <a:ext cx="7495707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400" b="0" i="0" dirty="0">
                <a:effectLst/>
                <a:latin typeface="Quicksand" panose="020B0604020202020204" charset="0"/>
              </a:rPr>
              <a:t>Now, we can monitor and control our plant health from anywhere in the world</a:t>
            </a:r>
          </a:p>
          <a:p>
            <a:endParaRPr lang="en-US" sz="1400" b="0" i="0" dirty="0">
              <a:effectLst/>
              <a:latin typeface="Quicksand" panose="020B0604020202020204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400" dirty="0">
                <a:latin typeface="Quicksand" panose="020B0604020202020204" charset="0"/>
              </a:rPr>
              <a:t>Our future work will address further improvements of the smart pot by attaching further sensors, and we also plan to extend the IoT-Cloud gateway with additional services for postprocessing the monitored environmental data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dirty="0">
              <a:latin typeface="Quicksand" panose="020B0604020202020204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400" dirty="0">
                <a:latin typeface="Quicksand" panose="020B0604020202020204" charset="0"/>
              </a:rPr>
              <a:t>Use Artificial Intelligence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dirty="0">
              <a:latin typeface="Quicksand" panose="020B0604020202020204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b="0" i="0" dirty="0">
                <a:solidFill>
                  <a:schemeClr val="bg2">
                    <a:lumMod val="10000"/>
                  </a:schemeClr>
                </a:solidFill>
                <a:effectLst/>
                <a:latin typeface="Quicksand" panose="020B0604020202020204" charset="0"/>
              </a:rPr>
              <a:t>Integration with other smart devices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sz="1400" dirty="0">
              <a:solidFill>
                <a:schemeClr val="bg2">
                  <a:lumMod val="10000"/>
                </a:schemeClr>
              </a:solidFill>
              <a:latin typeface="Quicksand" panose="020B0604020202020204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Quicksand" panose="020B0604020202020204" charset="0"/>
              </a:rPr>
              <a:t>Improved Sensors</a:t>
            </a:r>
            <a:endParaRPr lang="en-US" sz="1400" dirty="0">
              <a:solidFill>
                <a:schemeClr val="bg2">
                  <a:lumMod val="10000"/>
                </a:schemeClr>
              </a:solidFill>
              <a:latin typeface="Quicksand" panose="020B0604020202020204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dirty="0">
              <a:latin typeface="Quicksand" panose="020B0604020202020204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IN" sz="1400" dirty="0">
              <a:latin typeface="Quicksand" panose="020B0604020202020204" charset="0"/>
            </a:endParaRPr>
          </a:p>
          <a:p>
            <a:endParaRPr lang="en-IN" dirty="0">
              <a:latin typeface="Quicksand" panose="020B0604020202020204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4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288045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REFERENCES</a:t>
            </a:r>
            <a:endParaRPr dirty="0"/>
          </a:p>
        </p:txBody>
      </p:sp>
      <p:cxnSp>
        <p:nvCxnSpPr>
          <p:cNvPr id="487" name="Google Shape;487;p45"/>
          <p:cNvCxnSpPr>
            <a:cxnSpLocks/>
          </p:cNvCxnSpPr>
          <p:nvPr/>
        </p:nvCxnSpPr>
        <p:spPr>
          <a:xfrm>
            <a:off x="720000" y="1017725"/>
            <a:ext cx="2960847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88" name="Google Shape;488;p45"/>
          <p:cNvGrpSpPr/>
          <p:nvPr/>
        </p:nvGrpSpPr>
        <p:grpSpPr>
          <a:xfrm>
            <a:off x="8251356" y="1231820"/>
            <a:ext cx="511902" cy="514564"/>
            <a:chOff x="8032491" y="1520666"/>
            <a:chExt cx="362922" cy="364835"/>
          </a:xfrm>
        </p:grpSpPr>
        <p:sp>
          <p:nvSpPr>
            <p:cNvPr id="489" name="Google Shape;489;p45"/>
            <p:cNvSpPr/>
            <p:nvPr/>
          </p:nvSpPr>
          <p:spPr>
            <a:xfrm>
              <a:off x="8271816" y="1522095"/>
              <a:ext cx="116025" cy="115917"/>
            </a:xfrm>
            <a:custGeom>
              <a:avLst/>
              <a:gdLst/>
              <a:ahLst/>
              <a:cxnLst/>
              <a:rect l="l" t="t" r="r" b="b"/>
              <a:pathLst>
                <a:path w="4306" h="4302" extrusionOk="0">
                  <a:moveTo>
                    <a:pt x="3907" y="679"/>
                  </a:moveTo>
                  <a:lnTo>
                    <a:pt x="3907" y="1687"/>
                  </a:lnTo>
                  <a:lnTo>
                    <a:pt x="2901" y="1687"/>
                  </a:lnTo>
                  <a:lnTo>
                    <a:pt x="3907" y="679"/>
                  </a:lnTo>
                  <a:close/>
                  <a:moveTo>
                    <a:pt x="3627" y="393"/>
                  </a:moveTo>
                  <a:lnTo>
                    <a:pt x="2007" y="2009"/>
                  </a:lnTo>
                  <a:lnTo>
                    <a:pt x="2007" y="442"/>
                  </a:lnTo>
                  <a:cubicBezTo>
                    <a:pt x="2156" y="412"/>
                    <a:pt x="2312" y="393"/>
                    <a:pt x="2466" y="393"/>
                  </a:cubicBezTo>
                  <a:close/>
                  <a:moveTo>
                    <a:pt x="3866" y="2086"/>
                  </a:moveTo>
                  <a:cubicBezTo>
                    <a:pt x="3836" y="2347"/>
                    <a:pt x="3753" y="2598"/>
                    <a:pt x="3627" y="2823"/>
                  </a:cubicBezTo>
                  <a:lnTo>
                    <a:pt x="1763" y="2823"/>
                  </a:lnTo>
                  <a:lnTo>
                    <a:pt x="2502" y="2086"/>
                  </a:lnTo>
                  <a:close/>
                  <a:moveTo>
                    <a:pt x="3377" y="3217"/>
                  </a:moveTo>
                  <a:cubicBezTo>
                    <a:pt x="2997" y="3640"/>
                    <a:pt x="2442" y="3903"/>
                    <a:pt x="1829" y="3903"/>
                  </a:cubicBezTo>
                  <a:lnTo>
                    <a:pt x="655" y="3903"/>
                  </a:lnTo>
                  <a:lnTo>
                    <a:pt x="1340" y="3217"/>
                  </a:lnTo>
                  <a:close/>
                  <a:moveTo>
                    <a:pt x="2460" y="0"/>
                  </a:moveTo>
                  <a:cubicBezTo>
                    <a:pt x="2222" y="0"/>
                    <a:pt x="1983" y="30"/>
                    <a:pt x="1751" y="102"/>
                  </a:cubicBezTo>
                  <a:cubicBezTo>
                    <a:pt x="1669" y="126"/>
                    <a:pt x="1614" y="209"/>
                    <a:pt x="1614" y="293"/>
                  </a:cubicBezTo>
                  <a:lnTo>
                    <a:pt x="1614" y="2407"/>
                  </a:lnTo>
                  <a:lnTo>
                    <a:pt x="399" y="3628"/>
                  </a:lnTo>
                  <a:lnTo>
                    <a:pt x="399" y="2460"/>
                  </a:lnTo>
                  <a:cubicBezTo>
                    <a:pt x="399" y="1889"/>
                    <a:pt x="644" y="1335"/>
                    <a:pt x="1061" y="942"/>
                  </a:cubicBezTo>
                  <a:cubicBezTo>
                    <a:pt x="1138" y="876"/>
                    <a:pt x="1155" y="764"/>
                    <a:pt x="1097" y="679"/>
                  </a:cubicBezTo>
                  <a:cubicBezTo>
                    <a:pt x="1056" y="622"/>
                    <a:pt x="994" y="594"/>
                    <a:pt x="933" y="594"/>
                  </a:cubicBezTo>
                  <a:cubicBezTo>
                    <a:pt x="886" y="594"/>
                    <a:pt x="840" y="610"/>
                    <a:pt x="804" y="643"/>
                  </a:cubicBezTo>
                  <a:cubicBezTo>
                    <a:pt x="292" y="1115"/>
                    <a:pt x="0" y="1776"/>
                    <a:pt x="0" y="2460"/>
                  </a:cubicBezTo>
                  <a:lnTo>
                    <a:pt x="0" y="4104"/>
                  </a:lnTo>
                  <a:cubicBezTo>
                    <a:pt x="0" y="4110"/>
                    <a:pt x="0" y="4117"/>
                    <a:pt x="6" y="4123"/>
                  </a:cubicBezTo>
                  <a:cubicBezTo>
                    <a:pt x="12" y="4224"/>
                    <a:pt x="102" y="4302"/>
                    <a:pt x="203" y="4302"/>
                  </a:cubicBezTo>
                  <a:lnTo>
                    <a:pt x="1840" y="4302"/>
                  </a:lnTo>
                  <a:cubicBezTo>
                    <a:pt x="3192" y="4302"/>
                    <a:pt x="4306" y="3194"/>
                    <a:pt x="4306" y="1836"/>
                  </a:cubicBezTo>
                  <a:lnTo>
                    <a:pt x="4306" y="197"/>
                  </a:lnTo>
                  <a:cubicBezTo>
                    <a:pt x="4306" y="90"/>
                    <a:pt x="4217" y="0"/>
                    <a:pt x="4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45"/>
            <p:cNvSpPr/>
            <p:nvPr/>
          </p:nvSpPr>
          <p:spPr>
            <a:xfrm>
              <a:off x="8133157" y="1520666"/>
              <a:ext cx="64695" cy="64695"/>
            </a:xfrm>
            <a:custGeom>
              <a:avLst/>
              <a:gdLst/>
              <a:ahLst/>
              <a:cxnLst/>
              <a:rect l="l" t="t" r="r" b="b"/>
              <a:pathLst>
                <a:path w="2401" h="2401" extrusionOk="0">
                  <a:moveTo>
                    <a:pt x="1715" y="423"/>
                  </a:moveTo>
                  <a:lnTo>
                    <a:pt x="399" y="1740"/>
                  </a:lnTo>
                  <a:lnTo>
                    <a:pt x="399" y="1245"/>
                  </a:lnTo>
                  <a:cubicBezTo>
                    <a:pt x="399" y="787"/>
                    <a:pt x="768" y="423"/>
                    <a:pt x="1221" y="423"/>
                  </a:cubicBezTo>
                  <a:close/>
                  <a:moveTo>
                    <a:pt x="2007" y="685"/>
                  </a:moveTo>
                  <a:lnTo>
                    <a:pt x="2007" y="1180"/>
                  </a:lnTo>
                  <a:cubicBezTo>
                    <a:pt x="2007" y="1633"/>
                    <a:pt x="1638" y="2002"/>
                    <a:pt x="1185" y="2002"/>
                  </a:cubicBezTo>
                  <a:lnTo>
                    <a:pt x="685" y="2002"/>
                  </a:lnTo>
                  <a:lnTo>
                    <a:pt x="2007" y="685"/>
                  </a:lnTo>
                  <a:close/>
                  <a:moveTo>
                    <a:pt x="1221" y="0"/>
                  </a:moveTo>
                  <a:cubicBezTo>
                    <a:pt x="548" y="0"/>
                    <a:pt x="0" y="542"/>
                    <a:pt x="0" y="1215"/>
                  </a:cubicBezTo>
                  <a:lnTo>
                    <a:pt x="0" y="2205"/>
                  </a:lnTo>
                  <a:lnTo>
                    <a:pt x="0" y="2222"/>
                  </a:lnTo>
                  <a:cubicBezTo>
                    <a:pt x="11" y="2323"/>
                    <a:pt x="102" y="2400"/>
                    <a:pt x="203" y="2400"/>
                  </a:cubicBezTo>
                  <a:lnTo>
                    <a:pt x="1185" y="2400"/>
                  </a:lnTo>
                  <a:cubicBezTo>
                    <a:pt x="1858" y="2400"/>
                    <a:pt x="2400" y="1853"/>
                    <a:pt x="2400" y="1180"/>
                  </a:cubicBezTo>
                  <a:lnTo>
                    <a:pt x="2400" y="196"/>
                  </a:lnTo>
                  <a:cubicBezTo>
                    <a:pt x="2400" y="89"/>
                    <a:pt x="2312" y="0"/>
                    <a:pt x="22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45"/>
            <p:cNvSpPr/>
            <p:nvPr/>
          </p:nvSpPr>
          <p:spPr>
            <a:xfrm>
              <a:off x="8032491" y="1600882"/>
              <a:ext cx="362922" cy="284620"/>
            </a:xfrm>
            <a:custGeom>
              <a:avLst/>
              <a:gdLst/>
              <a:ahLst/>
              <a:cxnLst/>
              <a:rect l="l" t="t" r="r" b="b"/>
              <a:pathLst>
                <a:path w="13469" h="10563" extrusionOk="0">
                  <a:moveTo>
                    <a:pt x="11866" y="2538"/>
                  </a:moveTo>
                  <a:lnTo>
                    <a:pt x="11866" y="3021"/>
                  </a:lnTo>
                  <a:lnTo>
                    <a:pt x="11866" y="4224"/>
                  </a:lnTo>
                  <a:cubicBezTo>
                    <a:pt x="11866" y="4647"/>
                    <a:pt x="11944" y="5064"/>
                    <a:pt x="12104" y="5457"/>
                  </a:cubicBezTo>
                  <a:cubicBezTo>
                    <a:pt x="12588" y="6661"/>
                    <a:pt x="12838" y="7912"/>
                    <a:pt x="13022" y="9191"/>
                  </a:cubicBezTo>
                  <a:lnTo>
                    <a:pt x="8805" y="9191"/>
                  </a:lnTo>
                  <a:cubicBezTo>
                    <a:pt x="8668" y="8185"/>
                    <a:pt x="8478" y="7190"/>
                    <a:pt x="8198" y="6214"/>
                  </a:cubicBezTo>
                  <a:cubicBezTo>
                    <a:pt x="8418" y="5546"/>
                    <a:pt x="8698" y="4938"/>
                    <a:pt x="8698" y="4218"/>
                  </a:cubicBezTo>
                  <a:lnTo>
                    <a:pt x="8698" y="3200"/>
                  </a:lnTo>
                  <a:lnTo>
                    <a:pt x="11128" y="3200"/>
                  </a:lnTo>
                  <a:cubicBezTo>
                    <a:pt x="11230" y="3200"/>
                    <a:pt x="11318" y="3123"/>
                    <a:pt x="11330" y="3027"/>
                  </a:cubicBezTo>
                  <a:cubicBezTo>
                    <a:pt x="11342" y="2901"/>
                    <a:pt x="11252" y="2801"/>
                    <a:pt x="11134" y="2801"/>
                  </a:cubicBezTo>
                  <a:lnTo>
                    <a:pt x="8698" y="2801"/>
                  </a:lnTo>
                  <a:lnTo>
                    <a:pt x="8698" y="2538"/>
                  </a:lnTo>
                  <a:close/>
                  <a:moveTo>
                    <a:pt x="6881" y="1378"/>
                  </a:moveTo>
                  <a:lnTo>
                    <a:pt x="6881" y="2920"/>
                  </a:lnTo>
                  <a:cubicBezTo>
                    <a:pt x="6881" y="3522"/>
                    <a:pt x="6988" y="4111"/>
                    <a:pt x="7203" y="4671"/>
                  </a:cubicBezTo>
                  <a:cubicBezTo>
                    <a:pt x="7887" y="6447"/>
                    <a:pt x="8228" y="8286"/>
                    <a:pt x="8495" y="10169"/>
                  </a:cubicBezTo>
                  <a:lnTo>
                    <a:pt x="6744" y="10169"/>
                  </a:lnTo>
                  <a:lnTo>
                    <a:pt x="6744" y="9699"/>
                  </a:lnTo>
                  <a:cubicBezTo>
                    <a:pt x="6744" y="9597"/>
                    <a:pt x="6672" y="9501"/>
                    <a:pt x="6571" y="9490"/>
                  </a:cubicBezTo>
                  <a:cubicBezTo>
                    <a:pt x="6564" y="9489"/>
                    <a:pt x="6556" y="9489"/>
                    <a:pt x="6549" y="9489"/>
                  </a:cubicBezTo>
                  <a:cubicBezTo>
                    <a:pt x="6440" y="9489"/>
                    <a:pt x="6351" y="9580"/>
                    <a:pt x="6351" y="9686"/>
                  </a:cubicBezTo>
                  <a:lnTo>
                    <a:pt x="6351" y="10169"/>
                  </a:lnTo>
                  <a:lnTo>
                    <a:pt x="472" y="10169"/>
                  </a:lnTo>
                  <a:lnTo>
                    <a:pt x="715" y="8519"/>
                  </a:lnTo>
                  <a:cubicBezTo>
                    <a:pt x="888" y="7357"/>
                    <a:pt x="1193" y="6219"/>
                    <a:pt x="1633" y="5130"/>
                  </a:cubicBezTo>
                  <a:cubicBezTo>
                    <a:pt x="1919" y="4415"/>
                    <a:pt x="2152" y="3706"/>
                    <a:pt x="2152" y="2920"/>
                  </a:cubicBezTo>
                  <a:lnTo>
                    <a:pt x="2152" y="1378"/>
                  </a:lnTo>
                  <a:lnTo>
                    <a:pt x="5267" y="1378"/>
                  </a:lnTo>
                  <a:lnTo>
                    <a:pt x="5273" y="3360"/>
                  </a:lnTo>
                  <a:cubicBezTo>
                    <a:pt x="5273" y="4254"/>
                    <a:pt x="5612" y="5081"/>
                    <a:pt x="5892" y="5916"/>
                  </a:cubicBezTo>
                  <a:cubicBezTo>
                    <a:pt x="6191" y="6827"/>
                    <a:pt x="6345" y="7775"/>
                    <a:pt x="6345" y="8734"/>
                  </a:cubicBezTo>
                  <a:cubicBezTo>
                    <a:pt x="6345" y="8834"/>
                    <a:pt x="6422" y="8930"/>
                    <a:pt x="6518" y="8941"/>
                  </a:cubicBezTo>
                  <a:cubicBezTo>
                    <a:pt x="6525" y="8942"/>
                    <a:pt x="6532" y="8942"/>
                    <a:pt x="6539" y="8942"/>
                  </a:cubicBezTo>
                  <a:cubicBezTo>
                    <a:pt x="6649" y="8942"/>
                    <a:pt x="6744" y="8851"/>
                    <a:pt x="6744" y="8745"/>
                  </a:cubicBezTo>
                  <a:cubicBezTo>
                    <a:pt x="6744" y="7739"/>
                    <a:pt x="6584" y="6744"/>
                    <a:pt x="6262" y="5790"/>
                  </a:cubicBezTo>
                  <a:cubicBezTo>
                    <a:pt x="6005" y="4999"/>
                    <a:pt x="5666" y="4207"/>
                    <a:pt x="5666" y="3360"/>
                  </a:cubicBezTo>
                  <a:lnTo>
                    <a:pt x="5660" y="1378"/>
                  </a:lnTo>
                  <a:close/>
                  <a:moveTo>
                    <a:pt x="1931" y="1"/>
                  </a:moveTo>
                  <a:cubicBezTo>
                    <a:pt x="1818" y="1"/>
                    <a:pt x="1729" y="91"/>
                    <a:pt x="1729" y="204"/>
                  </a:cubicBezTo>
                  <a:lnTo>
                    <a:pt x="1729" y="2873"/>
                  </a:lnTo>
                  <a:cubicBezTo>
                    <a:pt x="1729" y="3610"/>
                    <a:pt x="1509" y="4278"/>
                    <a:pt x="1234" y="4951"/>
                  </a:cubicBezTo>
                  <a:cubicBezTo>
                    <a:pt x="787" y="6076"/>
                    <a:pt x="472" y="7250"/>
                    <a:pt x="294" y="8448"/>
                  </a:cubicBezTo>
                  <a:lnTo>
                    <a:pt x="19" y="10335"/>
                  </a:lnTo>
                  <a:cubicBezTo>
                    <a:pt x="1" y="10455"/>
                    <a:pt x="97" y="10562"/>
                    <a:pt x="215" y="10562"/>
                  </a:cubicBezTo>
                  <a:lnTo>
                    <a:pt x="8781" y="10562"/>
                  </a:lnTo>
                  <a:cubicBezTo>
                    <a:pt x="8899" y="10562"/>
                    <a:pt x="8989" y="10455"/>
                    <a:pt x="8971" y="10335"/>
                  </a:cubicBezTo>
                  <a:lnTo>
                    <a:pt x="8864" y="9584"/>
                  </a:lnTo>
                  <a:lnTo>
                    <a:pt x="13254" y="9584"/>
                  </a:lnTo>
                  <a:cubicBezTo>
                    <a:pt x="13374" y="9584"/>
                    <a:pt x="13468" y="9477"/>
                    <a:pt x="13451" y="9359"/>
                  </a:cubicBezTo>
                  <a:lnTo>
                    <a:pt x="13308" y="8388"/>
                  </a:lnTo>
                  <a:cubicBezTo>
                    <a:pt x="13152" y="7327"/>
                    <a:pt x="12873" y="6279"/>
                    <a:pt x="12473" y="5279"/>
                  </a:cubicBezTo>
                  <a:cubicBezTo>
                    <a:pt x="12337" y="4927"/>
                    <a:pt x="12266" y="4558"/>
                    <a:pt x="12266" y="4182"/>
                  </a:cubicBezTo>
                  <a:lnTo>
                    <a:pt x="12266" y="2312"/>
                  </a:lnTo>
                  <a:cubicBezTo>
                    <a:pt x="12266" y="2205"/>
                    <a:pt x="12176" y="2115"/>
                    <a:pt x="12063" y="2115"/>
                  </a:cubicBezTo>
                  <a:lnTo>
                    <a:pt x="8501" y="2115"/>
                  </a:lnTo>
                  <a:cubicBezTo>
                    <a:pt x="8393" y="2115"/>
                    <a:pt x="8305" y="2205"/>
                    <a:pt x="8305" y="2312"/>
                  </a:cubicBezTo>
                  <a:lnTo>
                    <a:pt x="8305" y="4218"/>
                  </a:lnTo>
                  <a:cubicBezTo>
                    <a:pt x="8305" y="4707"/>
                    <a:pt x="8156" y="5153"/>
                    <a:pt x="7977" y="5600"/>
                  </a:cubicBezTo>
                  <a:cubicBezTo>
                    <a:pt x="7679" y="4707"/>
                    <a:pt x="7274" y="3879"/>
                    <a:pt x="7274" y="2920"/>
                  </a:cubicBezTo>
                  <a:lnTo>
                    <a:pt x="7274" y="204"/>
                  </a:lnTo>
                  <a:cubicBezTo>
                    <a:pt x="7274" y="91"/>
                    <a:pt x="7184" y="1"/>
                    <a:pt x="7077" y="1"/>
                  </a:cubicBezTo>
                  <a:lnTo>
                    <a:pt x="3712" y="1"/>
                  </a:lnTo>
                  <a:cubicBezTo>
                    <a:pt x="3610" y="1"/>
                    <a:pt x="3516" y="78"/>
                    <a:pt x="3503" y="180"/>
                  </a:cubicBezTo>
                  <a:cubicBezTo>
                    <a:pt x="3492" y="300"/>
                    <a:pt x="3582" y="400"/>
                    <a:pt x="3700" y="400"/>
                  </a:cubicBezTo>
                  <a:lnTo>
                    <a:pt x="6881" y="400"/>
                  </a:lnTo>
                  <a:lnTo>
                    <a:pt x="6881" y="979"/>
                  </a:lnTo>
                  <a:lnTo>
                    <a:pt x="2128" y="979"/>
                  </a:lnTo>
                  <a:lnTo>
                    <a:pt x="2128" y="400"/>
                  </a:lnTo>
                  <a:lnTo>
                    <a:pt x="2724" y="400"/>
                  </a:lnTo>
                  <a:cubicBezTo>
                    <a:pt x="2824" y="400"/>
                    <a:pt x="2920" y="328"/>
                    <a:pt x="2931" y="228"/>
                  </a:cubicBezTo>
                  <a:cubicBezTo>
                    <a:pt x="2944" y="108"/>
                    <a:pt x="2848" y="1"/>
                    <a:pt x="27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2" name="Google Shape;492;p45"/>
          <p:cNvGrpSpPr/>
          <p:nvPr/>
        </p:nvGrpSpPr>
        <p:grpSpPr>
          <a:xfrm>
            <a:off x="8224409" y="3883151"/>
            <a:ext cx="483093" cy="513652"/>
            <a:chOff x="7229584" y="1521313"/>
            <a:chExt cx="342498" cy="364189"/>
          </a:xfrm>
        </p:grpSpPr>
        <p:sp>
          <p:nvSpPr>
            <p:cNvPr id="493" name="Google Shape;493;p45"/>
            <p:cNvSpPr/>
            <p:nvPr/>
          </p:nvSpPr>
          <p:spPr>
            <a:xfrm>
              <a:off x="7356845" y="1841797"/>
              <a:ext cx="215237" cy="43705"/>
            </a:xfrm>
            <a:custGeom>
              <a:avLst/>
              <a:gdLst/>
              <a:ahLst/>
              <a:cxnLst/>
              <a:rect l="l" t="t" r="r" b="b"/>
              <a:pathLst>
                <a:path w="7988" h="1622" extrusionOk="0">
                  <a:moveTo>
                    <a:pt x="4537" y="0"/>
                  </a:moveTo>
                  <a:cubicBezTo>
                    <a:pt x="4472" y="0"/>
                    <a:pt x="4406" y="29"/>
                    <a:pt x="4372" y="84"/>
                  </a:cubicBezTo>
                  <a:cubicBezTo>
                    <a:pt x="4301" y="197"/>
                    <a:pt x="4348" y="340"/>
                    <a:pt x="4462" y="382"/>
                  </a:cubicBezTo>
                  <a:cubicBezTo>
                    <a:pt x="5021" y="602"/>
                    <a:pt x="5540" y="888"/>
                    <a:pt x="5980" y="1228"/>
                  </a:cubicBezTo>
                  <a:lnTo>
                    <a:pt x="221" y="1228"/>
                  </a:lnTo>
                  <a:cubicBezTo>
                    <a:pt x="119" y="1228"/>
                    <a:pt x="31" y="1300"/>
                    <a:pt x="18" y="1401"/>
                  </a:cubicBezTo>
                  <a:cubicBezTo>
                    <a:pt x="1" y="1520"/>
                    <a:pt x="95" y="1621"/>
                    <a:pt x="215" y="1621"/>
                  </a:cubicBezTo>
                  <a:lnTo>
                    <a:pt x="7767" y="1621"/>
                  </a:lnTo>
                  <a:cubicBezTo>
                    <a:pt x="7869" y="1621"/>
                    <a:pt x="7957" y="1550"/>
                    <a:pt x="7970" y="1448"/>
                  </a:cubicBezTo>
                  <a:cubicBezTo>
                    <a:pt x="7987" y="1330"/>
                    <a:pt x="7893" y="1228"/>
                    <a:pt x="7773" y="1228"/>
                  </a:cubicBezTo>
                  <a:lnTo>
                    <a:pt x="6594" y="1228"/>
                  </a:lnTo>
                  <a:cubicBezTo>
                    <a:pt x="6052" y="728"/>
                    <a:pt x="5373" y="310"/>
                    <a:pt x="4611" y="13"/>
                  </a:cubicBezTo>
                  <a:cubicBezTo>
                    <a:pt x="4588" y="5"/>
                    <a:pt x="4562" y="0"/>
                    <a:pt x="45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45"/>
            <p:cNvSpPr/>
            <p:nvPr/>
          </p:nvSpPr>
          <p:spPr>
            <a:xfrm>
              <a:off x="7229584" y="1521313"/>
              <a:ext cx="274273" cy="364189"/>
            </a:xfrm>
            <a:custGeom>
              <a:avLst/>
              <a:gdLst/>
              <a:ahLst/>
              <a:cxnLst/>
              <a:rect l="l" t="t" r="r" b="b"/>
              <a:pathLst>
                <a:path w="10179" h="13516" extrusionOk="0">
                  <a:moveTo>
                    <a:pt x="6344" y="385"/>
                  </a:moveTo>
                  <a:cubicBezTo>
                    <a:pt x="6557" y="385"/>
                    <a:pt x="6765" y="559"/>
                    <a:pt x="6736" y="810"/>
                  </a:cubicBezTo>
                  <a:lnTo>
                    <a:pt x="6355" y="2627"/>
                  </a:lnTo>
                  <a:lnTo>
                    <a:pt x="5975" y="810"/>
                  </a:lnTo>
                  <a:cubicBezTo>
                    <a:pt x="5962" y="702"/>
                    <a:pt x="5992" y="595"/>
                    <a:pt x="6063" y="512"/>
                  </a:cubicBezTo>
                  <a:cubicBezTo>
                    <a:pt x="6142" y="424"/>
                    <a:pt x="6243" y="385"/>
                    <a:pt x="6344" y="385"/>
                  </a:cubicBezTo>
                  <a:close/>
                  <a:moveTo>
                    <a:pt x="6355" y="3789"/>
                  </a:moveTo>
                  <a:cubicBezTo>
                    <a:pt x="6552" y="3789"/>
                    <a:pt x="6712" y="3949"/>
                    <a:pt x="6712" y="4146"/>
                  </a:cubicBezTo>
                  <a:cubicBezTo>
                    <a:pt x="6712" y="4348"/>
                    <a:pt x="6552" y="4509"/>
                    <a:pt x="6355" y="4509"/>
                  </a:cubicBezTo>
                  <a:cubicBezTo>
                    <a:pt x="6159" y="4509"/>
                    <a:pt x="5992" y="4348"/>
                    <a:pt x="5992" y="4146"/>
                  </a:cubicBezTo>
                  <a:cubicBezTo>
                    <a:pt x="5992" y="3949"/>
                    <a:pt x="6159" y="3789"/>
                    <a:pt x="6355" y="3789"/>
                  </a:cubicBezTo>
                  <a:close/>
                  <a:moveTo>
                    <a:pt x="5040" y="4908"/>
                  </a:moveTo>
                  <a:lnTo>
                    <a:pt x="3657" y="6147"/>
                  </a:lnTo>
                  <a:cubicBezTo>
                    <a:pt x="3589" y="6198"/>
                    <a:pt x="3510" y="6221"/>
                    <a:pt x="3431" y="6221"/>
                  </a:cubicBezTo>
                  <a:cubicBezTo>
                    <a:pt x="3297" y="6221"/>
                    <a:pt x="3165" y="6152"/>
                    <a:pt x="3097" y="6027"/>
                  </a:cubicBezTo>
                  <a:cubicBezTo>
                    <a:pt x="2984" y="5837"/>
                    <a:pt x="3067" y="5576"/>
                    <a:pt x="3270" y="5486"/>
                  </a:cubicBezTo>
                  <a:lnTo>
                    <a:pt x="5040" y="4908"/>
                  </a:lnTo>
                  <a:close/>
                  <a:moveTo>
                    <a:pt x="7671" y="4908"/>
                  </a:moveTo>
                  <a:lnTo>
                    <a:pt x="9435" y="5486"/>
                  </a:lnTo>
                  <a:cubicBezTo>
                    <a:pt x="9643" y="5576"/>
                    <a:pt x="9727" y="5837"/>
                    <a:pt x="9614" y="6027"/>
                  </a:cubicBezTo>
                  <a:cubicBezTo>
                    <a:pt x="9546" y="6152"/>
                    <a:pt x="9414" y="6221"/>
                    <a:pt x="9280" y="6221"/>
                  </a:cubicBezTo>
                  <a:cubicBezTo>
                    <a:pt x="9201" y="6221"/>
                    <a:pt x="9122" y="6198"/>
                    <a:pt x="9054" y="6147"/>
                  </a:cubicBezTo>
                  <a:lnTo>
                    <a:pt x="7671" y="4908"/>
                  </a:lnTo>
                  <a:close/>
                  <a:moveTo>
                    <a:pt x="5867" y="4724"/>
                  </a:moveTo>
                  <a:cubicBezTo>
                    <a:pt x="5867" y="4724"/>
                    <a:pt x="5867" y="4724"/>
                    <a:pt x="5867" y="4724"/>
                  </a:cubicBezTo>
                  <a:lnTo>
                    <a:pt x="5837" y="6140"/>
                  </a:lnTo>
                  <a:cubicBezTo>
                    <a:pt x="5837" y="6248"/>
                    <a:pt x="5920" y="6338"/>
                    <a:pt x="6033" y="6343"/>
                  </a:cubicBezTo>
                  <a:cubicBezTo>
                    <a:pt x="6148" y="6343"/>
                    <a:pt x="6230" y="6255"/>
                    <a:pt x="6236" y="6147"/>
                  </a:cubicBezTo>
                  <a:lnTo>
                    <a:pt x="6260" y="4897"/>
                  </a:lnTo>
                  <a:cubicBezTo>
                    <a:pt x="6275" y="4900"/>
                    <a:pt x="6315" y="4901"/>
                    <a:pt x="6356" y="4901"/>
                  </a:cubicBezTo>
                  <a:cubicBezTo>
                    <a:pt x="6396" y="4901"/>
                    <a:pt x="6436" y="4900"/>
                    <a:pt x="6451" y="4897"/>
                  </a:cubicBezTo>
                  <a:lnTo>
                    <a:pt x="6492" y="6849"/>
                  </a:lnTo>
                  <a:cubicBezTo>
                    <a:pt x="6445" y="6852"/>
                    <a:pt x="6399" y="6853"/>
                    <a:pt x="6352" y="6853"/>
                  </a:cubicBezTo>
                  <a:cubicBezTo>
                    <a:pt x="5620" y="6853"/>
                    <a:pt x="4906" y="6548"/>
                    <a:pt x="4396" y="6016"/>
                  </a:cubicBezTo>
                  <a:cubicBezTo>
                    <a:pt x="4396" y="6016"/>
                    <a:pt x="5855" y="4724"/>
                    <a:pt x="5867" y="4724"/>
                  </a:cubicBezTo>
                  <a:close/>
                  <a:moveTo>
                    <a:pt x="6498" y="7242"/>
                  </a:moveTo>
                  <a:lnTo>
                    <a:pt x="6569" y="11352"/>
                  </a:lnTo>
                  <a:lnTo>
                    <a:pt x="6135" y="11352"/>
                  </a:lnTo>
                  <a:lnTo>
                    <a:pt x="6212" y="7242"/>
                  </a:lnTo>
                  <a:cubicBezTo>
                    <a:pt x="6260" y="7245"/>
                    <a:pt x="6308" y="7247"/>
                    <a:pt x="6355" y="7247"/>
                  </a:cubicBezTo>
                  <a:cubicBezTo>
                    <a:pt x="6403" y="7247"/>
                    <a:pt x="6451" y="7245"/>
                    <a:pt x="6498" y="7242"/>
                  </a:cubicBezTo>
                  <a:close/>
                  <a:moveTo>
                    <a:pt x="6355" y="1"/>
                  </a:moveTo>
                  <a:cubicBezTo>
                    <a:pt x="5909" y="1"/>
                    <a:pt x="5486" y="435"/>
                    <a:pt x="5581" y="894"/>
                  </a:cubicBezTo>
                  <a:lnTo>
                    <a:pt x="5634" y="1144"/>
                  </a:lnTo>
                  <a:cubicBezTo>
                    <a:pt x="4414" y="1436"/>
                    <a:pt x="3484" y="2431"/>
                    <a:pt x="3289" y="3682"/>
                  </a:cubicBezTo>
                  <a:cubicBezTo>
                    <a:pt x="3269" y="3822"/>
                    <a:pt x="3383" y="3903"/>
                    <a:pt x="3494" y="3903"/>
                  </a:cubicBezTo>
                  <a:cubicBezTo>
                    <a:pt x="3581" y="3903"/>
                    <a:pt x="3666" y="3853"/>
                    <a:pt x="3682" y="3740"/>
                  </a:cubicBezTo>
                  <a:cubicBezTo>
                    <a:pt x="3853" y="2657"/>
                    <a:pt x="4658" y="1787"/>
                    <a:pt x="5719" y="1530"/>
                  </a:cubicBezTo>
                  <a:lnTo>
                    <a:pt x="6118" y="3443"/>
                  </a:lnTo>
                  <a:cubicBezTo>
                    <a:pt x="5760" y="3561"/>
                    <a:pt x="5540" y="3943"/>
                    <a:pt x="5617" y="4318"/>
                  </a:cubicBezTo>
                  <a:lnTo>
                    <a:pt x="3138" y="5123"/>
                  </a:lnTo>
                  <a:cubicBezTo>
                    <a:pt x="2698" y="5271"/>
                    <a:pt x="2531" y="5837"/>
                    <a:pt x="2745" y="6225"/>
                  </a:cubicBezTo>
                  <a:cubicBezTo>
                    <a:pt x="2881" y="6477"/>
                    <a:pt x="3169" y="6633"/>
                    <a:pt x="3453" y="6633"/>
                  </a:cubicBezTo>
                  <a:cubicBezTo>
                    <a:pt x="3618" y="6633"/>
                    <a:pt x="3782" y="6580"/>
                    <a:pt x="3913" y="6462"/>
                  </a:cubicBezTo>
                  <a:lnTo>
                    <a:pt x="4103" y="6296"/>
                  </a:lnTo>
                  <a:cubicBezTo>
                    <a:pt x="4556" y="6772"/>
                    <a:pt x="5164" y="7100"/>
                    <a:pt x="5819" y="7212"/>
                  </a:cubicBezTo>
                  <a:lnTo>
                    <a:pt x="5742" y="11388"/>
                  </a:lnTo>
                  <a:cubicBezTo>
                    <a:pt x="4032" y="11508"/>
                    <a:pt x="2478" y="12121"/>
                    <a:pt x="1394" y="13122"/>
                  </a:cubicBezTo>
                  <a:lnTo>
                    <a:pt x="221" y="13122"/>
                  </a:lnTo>
                  <a:cubicBezTo>
                    <a:pt x="119" y="13122"/>
                    <a:pt x="29" y="13194"/>
                    <a:pt x="18" y="13295"/>
                  </a:cubicBezTo>
                  <a:cubicBezTo>
                    <a:pt x="1" y="13414"/>
                    <a:pt x="95" y="13515"/>
                    <a:pt x="215" y="13515"/>
                  </a:cubicBezTo>
                  <a:lnTo>
                    <a:pt x="3979" y="13515"/>
                  </a:lnTo>
                  <a:cubicBezTo>
                    <a:pt x="4098" y="13515"/>
                    <a:pt x="4193" y="13414"/>
                    <a:pt x="4175" y="13295"/>
                  </a:cubicBezTo>
                  <a:cubicBezTo>
                    <a:pt x="4163" y="13194"/>
                    <a:pt x="4075" y="13122"/>
                    <a:pt x="3973" y="13122"/>
                  </a:cubicBezTo>
                  <a:lnTo>
                    <a:pt x="2008" y="13122"/>
                  </a:lnTo>
                  <a:cubicBezTo>
                    <a:pt x="3133" y="12251"/>
                    <a:pt x="4688" y="11758"/>
                    <a:pt x="6355" y="11758"/>
                  </a:cubicBezTo>
                  <a:cubicBezTo>
                    <a:pt x="7041" y="11758"/>
                    <a:pt x="7713" y="11841"/>
                    <a:pt x="8350" y="12008"/>
                  </a:cubicBezTo>
                  <a:cubicBezTo>
                    <a:pt x="8367" y="12012"/>
                    <a:pt x="8384" y="12014"/>
                    <a:pt x="8401" y="12014"/>
                  </a:cubicBezTo>
                  <a:cubicBezTo>
                    <a:pt x="8500" y="12014"/>
                    <a:pt x="8586" y="11943"/>
                    <a:pt x="8601" y="11841"/>
                  </a:cubicBezTo>
                  <a:cubicBezTo>
                    <a:pt x="8613" y="11740"/>
                    <a:pt x="8542" y="11651"/>
                    <a:pt x="8446" y="11621"/>
                  </a:cubicBezTo>
                  <a:cubicBezTo>
                    <a:pt x="7970" y="11501"/>
                    <a:pt x="7476" y="11424"/>
                    <a:pt x="6969" y="11388"/>
                  </a:cubicBezTo>
                  <a:lnTo>
                    <a:pt x="6891" y="7212"/>
                  </a:lnTo>
                  <a:cubicBezTo>
                    <a:pt x="7124" y="7171"/>
                    <a:pt x="7355" y="7105"/>
                    <a:pt x="7577" y="7011"/>
                  </a:cubicBezTo>
                  <a:cubicBezTo>
                    <a:pt x="7666" y="6975"/>
                    <a:pt x="7720" y="6879"/>
                    <a:pt x="7701" y="6791"/>
                  </a:cubicBezTo>
                  <a:cubicBezTo>
                    <a:pt x="7683" y="6691"/>
                    <a:pt x="7600" y="6629"/>
                    <a:pt x="7511" y="6629"/>
                  </a:cubicBezTo>
                  <a:cubicBezTo>
                    <a:pt x="7483" y="6629"/>
                    <a:pt x="7454" y="6635"/>
                    <a:pt x="7427" y="6648"/>
                  </a:cubicBezTo>
                  <a:cubicBezTo>
                    <a:pt x="7248" y="6725"/>
                    <a:pt x="7070" y="6778"/>
                    <a:pt x="6885" y="6814"/>
                  </a:cubicBezTo>
                  <a:lnTo>
                    <a:pt x="6844" y="4735"/>
                  </a:lnTo>
                  <a:lnTo>
                    <a:pt x="6844" y="4735"/>
                  </a:lnTo>
                  <a:cubicBezTo>
                    <a:pt x="6849" y="4735"/>
                    <a:pt x="8798" y="6462"/>
                    <a:pt x="8798" y="6462"/>
                  </a:cubicBezTo>
                  <a:cubicBezTo>
                    <a:pt x="8929" y="6580"/>
                    <a:pt x="9093" y="6633"/>
                    <a:pt x="9258" y="6633"/>
                  </a:cubicBezTo>
                  <a:cubicBezTo>
                    <a:pt x="9541" y="6633"/>
                    <a:pt x="9829" y="6477"/>
                    <a:pt x="9964" y="6225"/>
                  </a:cubicBezTo>
                  <a:cubicBezTo>
                    <a:pt x="10179" y="5837"/>
                    <a:pt x="10013" y="5271"/>
                    <a:pt x="9571" y="5123"/>
                  </a:cubicBezTo>
                  <a:lnTo>
                    <a:pt x="9328" y="5045"/>
                  </a:lnTo>
                  <a:cubicBezTo>
                    <a:pt x="9411" y="4759"/>
                    <a:pt x="9458" y="4461"/>
                    <a:pt x="9458" y="4163"/>
                  </a:cubicBezTo>
                  <a:cubicBezTo>
                    <a:pt x="9458" y="3187"/>
                    <a:pt x="8994" y="2263"/>
                    <a:pt x="8213" y="1680"/>
                  </a:cubicBezTo>
                  <a:cubicBezTo>
                    <a:pt x="8175" y="1650"/>
                    <a:pt x="8128" y="1635"/>
                    <a:pt x="8083" y="1635"/>
                  </a:cubicBezTo>
                  <a:cubicBezTo>
                    <a:pt x="8038" y="1635"/>
                    <a:pt x="7993" y="1650"/>
                    <a:pt x="7957" y="1680"/>
                  </a:cubicBezTo>
                  <a:cubicBezTo>
                    <a:pt x="7863" y="1769"/>
                    <a:pt x="7874" y="1918"/>
                    <a:pt x="7970" y="1989"/>
                  </a:cubicBezTo>
                  <a:cubicBezTo>
                    <a:pt x="8661" y="2508"/>
                    <a:pt x="9059" y="3300"/>
                    <a:pt x="9059" y="4163"/>
                  </a:cubicBezTo>
                  <a:cubicBezTo>
                    <a:pt x="9059" y="4419"/>
                    <a:pt x="9024" y="4675"/>
                    <a:pt x="8952" y="4920"/>
                  </a:cubicBezTo>
                  <a:lnTo>
                    <a:pt x="7094" y="4318"/>
                  </a:lnTo>
                  <a:cubicBezTo>
                    <a:pt x="7171" y="3943"/>
                    <a:pt x="6951" y="3561"/>
                    <a:pt x="6594" y="3443"/>
                  </a:cubicBezTo>
                  <a:lnTo>
                    <a:pt x="7130" y="894"/>
                  </a:lnTo>
                  <a:cubicBezTo>
                    <a:pt x="7225" y="435"/>
                    <a:pt x="6802" y="1"/>
                    <a:pt x="63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5" name="Google Shape;495;p45"/>
          <p:cNvGrpSpPr/>
          <p:nvPr/>
        </p:nvGrpSpPr>
        <p:grpSpPr>
          <a:xfrm>
            <a:off x="210997" y="3991310"/>
            <a:ext cx="513688" cy="485111"/>
            <a:chOff x="6426784" y="1541549"/>
            <a:chExt cx="364189" cy="343953"/>
          </a:xfrm>
        </p:grpSpPr>
        <p:sp>
          <p:nvSpPr>
            <p:cNvPr id="496" name="Google Shape;496;p45"/>
            <p:cNvSpPr/>
            <p:nvPr/>
          </p:nvSpPr>
          <p:spPr>
            <a:xfrm>
              <a:off x="6426784" y="1541549"/>
              <a:ext cx="364189" cy="343953"/>
            </a:xfrm>
            <a:custGeom>
              <a:avLst/>
              <a:gdLst/>
              <a:ahLst/>
              <a:cxnLst/>
              <a:rect l="l" t="t" r="r" b="b"/>
              <a:pathLst>
                <a:path w="13516" h="12765" extrusionOk="0">
                  <a:moveTo>
                    <a:pt x="3116" y="578"/>
                  </a:moveTo>
                  <a:cubicBezTo>
                    <a:pt x="3437" y="578"/>
                    <a:pt x="3699" y="863"/>
                    <a:pt x="3646" y="1197"/>
                  </a:cubicBezTo>
                  <a:cubicBezTo>
                    <a:pt x="3610" y="1465"/>
                    <a:pt x="3372" y="1661"/>
                    <a:pt x="3104" y="1661"/>
                  </a:cubicBezTo>
                  <a:lnTo>
                    <a:pt x="2574" y="1661"/>
                  </a:lnTo>
                  <a:lnTo>
                    <a:pt x="2574" y="578"/>
                  </a:lnTo>
                  <a:close/>
                  <a:moveTo>
                    <a:pt x="2175" y="393"/>
                  </a:moveTo>
                  <a:lnTo>
                    <a:pt x="2175" y="1846"/>
                  </a:lnTo>
                  <a:lnTo>
                    <a:pt x="1884" y="1846"/>
                  </a:lnTo>
                  <a:lnTo>
                    <a:pt x="1884" y="393"/>
                  </a:lnTo>
                  <a:close/>
                  <a:moveTo>
                    <a:pt x="1936" y="3723"/>
                  </a:moveTo>
                  <a:lnTo>
                    <a:pt x="1936" y="4139"/>
                  </a:lnTo>
                  <a:lnTo>
                    <a:pt x="383" y="4139"/>
                  </a:lnTo>
                  <a:lnTo>
                    <a:pt x="383" y="3723"/>
                  </a:lnTo>
                  <a:close/>
                  <a:moveTo>
                    <a:pt x="1936" y="4539"/>
                  </a:moveTo>
                  <a:lnTo>
                    <a:pt x="1936" y="6230"/>
                  </a:lnTo>
                  <a:lnTo>
                    <a:pt x="383" y="6230"/>
                  </a:lnTo>
                  <a:lnTo>
                    <a:pt x="383" y="4539"/>
                  </a:lnTo>
                  <a:close/>
                  <a:moveTo>
                    <a:pt x="6934" y="5777"/>
                  </a:moveTo>
                  <a:cubicBezTo>
                    <a:pt x="7137" y="5777"/>
                    <a:pt x="7297" y="5938"/>
                    <a:pt x="7297" y="6140"/>
                  </a:cubicBezTo>
                  <a:lnTo>
                    <a:pt x="7297" y="6683"/>
                  </a:lnTo>
                  <a:cubicBezTo>
                    <a:pt x="7297" y="6885"/>
                    <a:pt x="7137" y="7046"/>
                    <a:pt x="6934" y="7046"/>
                  </a:cubicBezTo>
                  <a:lnTo>
                    <a:pt x="6690" y="7046"/>
                  </a:lnTo>
                  <a:lnTo>
                    <a:pt x="6690" y="5777"/>
                  </a:lnTo>
                  <a:close/>
                  <a:moveTo>
                    <a:pt x="11734" y="6950"/>
                  </a:moveTo>
                  <a:cubicBezTo>
                    <a:pt x="11734" y="6950"/>
                    <a:pt x="12479" y="7046"/>
                    <a:pt x="12503" y="7052"/>
                  </a:cubicBezTo>
                  <a:cubicBezTo>
                    <a:pt x="12688" y="7112"/>
                    <a:pt x="12812" y="7278"/>
                    <a:pt x="12812" y="7475"/>
                  </a:cubicBezTo>
                  <a:lnTo>
                    <a:pt x="12812" y="7945"/>
                  </a:lnTo>
                  <a:lnTo>
                    <a:pt x="11734" y="7945"/>
                  </a:lnTo>
                  <a:lnTo>
                    <a:pt x="11734" y="6950"/>
                  </a:lnTo>
                  <a:close/>
                  <a:moveTo>
                    <a:pt x="6296" y="6623"/>
                  </a:moveTo>
                  <a:lnTo>
                    <a:pt x="6296" y="7242"/>
                  </a:lnTo>
                  <a:cubicBezTo>
                    <a:pt x="6296" y="7355"/>
                    <a:pt x="6379" y="7439"/>
                    <a:pt x="6494" y="7439"/>
                  </a:cubicBezTo>
                  <a:lnTo>
                    <a:pt x="6934" y="7439"/>
                  </a:lnTo>
                  <a:cubicBezTo>
                    <a:pt x="7065" y="7439"/>
                    <a:pt x="7190" y="7409"/>
                    <a:pt x="7297" y="7349"/>
                  </a:cubicBezTo>
                  <a:lnTo>
                    <a:pt x="7297" y="8814"/>
                  </a:lnTo>
                  <a:cubicBezTo>
                    <a:pt x="6750" y="8869"/>
                    <a:pt x="6272" y="9149"/>
                    <a:pt x="5945" y="9553"/>
                  </a:cubicBezTo>
                  <a:lnTo>
                    <a:pt x="2335" y="9553"/>
                  </a:lnTo>
                  <a:lnTo>
                    <a:pt x="2335" y="6623"/>
                  </a:lnTo>
                  <a:close/>
                  <a:moveTo>
                    <a:pt x="1936" y="9947"/>
                  </a:moveTo>
                  <a:lnTo>
                    <a:pt x="1936" y="10584"/>
                  </a:lnTo>
                  <a:lnTo>
                    <a:pt x="383" y="10584"/>
                  </a:lnTo>
                  <a:lnTo>
                    <a:pt x="383" y="9947"/>
                  </a:lnTo>
                  <a:close/>
                  <a:moveTo>
                    <a:pt x="5672" y="9947"/>
                  </a:moveTo>
                  <a:cubicBezTo>
                    <a:pt x="5576" y="10142"/>
                    <a:pt x="5516" y="10357"/>
                    <a:pt x="5493" y="10584"/>
                  </a:cubicBezTo>
                  <a:lnTo>
                    <a:pt x="2335" y="10584"/>
                  </a:lnTo>
                  <a:lnTo>
                    <a:pt x="2335" y="9947"/>
                  </a:lnTo>
                  <a:close/>
                  <a:moveTo>
                    <a:pt x="5128" y="3723"/>
                  </a:moveTo>
                  <a:cubicBezTo>
                    <a:pt x="5593" y="3723"/>
                    <a:pt x="6035" y="3901"/>
                    <a:pt x="6362" y="4229"/>
                  </a:cubicBezTo>
                  <a:lnTo>
                    <a:pt x="8631" y="6504"/>
                  </a:lnTo>
                  <a:cubicBezTo>
                    <a:pt x="8661" y="6533"/>
                    <a:pt x="8702" y="6552"/>
                    <a:pt x="8751" y="6557"/>
                  </a:cubicBezTo>
                  <a:lnTo>
                    <a:pt x="11335" y="6879"/>
                  </a:lnTo>
                  <a:lnTo>
                    <a:pt x="11335" y="8113"/>
                  </a:lnTo>
                  <a:cubicBezTo>
                    <a:pt x="11335" y="8225"/>
                    <a:pt x="11425" y="8314"/>
                    <a:pt x="11533" y="8314"/>
                  </a:cubicBezTo>
                  <a:lnTo>
                    <a:pt x="12812" y="8314"/>
                  </a:lnTo>
                  <a:lnTo>
                    <a:pt x="12812" y="9553"/>
                  </a:lnTo>
                  <a:lnTo>
                    <a:pt x="9942" y="9553"/>
                  </a:lnTo>
                  <a:cubicBezTo>
                    <a:pt x="9840" y="9553"/>
                    <a:pt x="9746" y="9625"/>
                    <a:pt x="9733" y="9726"/>
                  </a:cubicBezTo>
                  <a:cubicBezTo>
                    <a:pt x="9721" y="9845"/>
                    <a:pt x="9810" y="9947"/>
                    <a:pt x="9930" y="9947"/>
                  </a:cubicBezTo>
                  <a:lnTo>
                    <a:pt x="13105" y="9947"/>
                  </a:lnTo>
                  <a:lnTo>
                    <a:pt x="13105" y="10584"/>
                  </a:lnTo>
                  <a:lnTo>
                    <a:pt x="9460" y="10584"/>
                  </a:lnTo>
                  <a:cubicBezTo>
                    <a:pt x="9370" y="9649"/>
                    <a:pt x="8625" y="8904"/>
                    <a:pt x="7690" y="8809"/>
                  </a:cubicBezTo>
                  <a:lnTo>
                    <a:pt x="7690" y="6140"/>
                  </a:lnTo>
                  <a:cubicBezTo>
                    <a:pt x="7690" y="5724"/>
                    <a:pt x="7351" y="5384"/>
                    <a:pt x="6934" y="5384"/>
                  </a:cubicBezTo>
                  <a:lnTo>
                    <a:pt x="6494" y="5384"/>
                  </a:lnTo>
                  <a:cubicBezTo>
                    <a:pt x="6379" y="5384"/>
                    <a:pt x="6296" y="5474"/>
                    <a:pt x="6296" y="5581"/>
                  </a:cubicBezTo>
                  <a:lnTo>
                    <a:pt x="6296" y="6200"/>
                  </a:lnTo>
                  <a:lnTo>
                    <a:pt x="2335" y="6200"/>
                  </a:lnTo>
                  <a:lnTo>
                    <a:pt x="2335" y="4539"/>
                  </a:lnTo>
                  <a:lnTo>
                    <a:pt x="4605" y="4539"/>
                  </a:lnTo>
                  <a:cubicBezTo>
                    <a:pt x="5070" y="4539"/>
                    <a:pt x="5510" y="4717"/>
                    <a:pt x="5838" y="5051"/>
                  </a:cubicBezTo>
                  <a:cubicBezTo>
                    <a:pt x="5874" y="5087"/>
                    <a:pt x="5924" y="5105"/>
                    <a:pt x="5973" y="5105"/>
                  </a:cubicBezTo>
                  <a:cubicBezTo>
                    <a:pt x="6037" y="5105"/>
                    <a:pt x="6102" y="5075"/>
                    <a:pt x="6142" y="5015"/>
                  </a:cubicBezTo>
                  <a:cubicBezTo>
                    <a:pt x="6195" y="4938"/>
                    <a:pt x="6178" y="4830"/>
                    <a:pt x="6112" y="4765"/>
                  </a:cubicBezTo>
                  <a:cubicBezTo>
                    <a:pt x="5707" y="4366"/>
                    <a:pt x="5177" y="4139"/>
                    <a:pt x="4605" y="4139"/>
                  </a:cubicBezTo>
                  <a:lnTo>
                    <a:pt x="2335" y="4139"/>
                  </a:lnTo>
                  <a:lnTo>
                    <a:pt x="2335" y="3723"/>
                  </a:lnTo>
                  <a:close/>
                  <a:moveTo>
                    <a:pt x="7479" y="9200"/>
                  </a:moveTo>
                  <a:cubicBezTo>
                    <a:pt x="8357" y="9200"/>
                    <a:pt x="9067" y="9911"/>
                    <a:pt x="9067" y="10780"/>
                  </a:cubicBezTo>
                  <a:cubicBezTo>
                    <a:pt x="9067" y="11656"/>
                    <a:pt x="8358" y="12365"/>
                    <a:pt x="7481" y="12365"/>
                  </a:cubicBezTo>
                  <a:cubicBezTo>
                    <a:pt x="6582" y="12365"/>
                    <a:pt x="5856" y="11615"/>
                    <a:pt x="5898" y="10709"/>
                  </a:cubicBezTo>
                  <a:cubicBezTo>
                    <a:pt x="5939" y="9899"/>
                    <a:pt x="6594" y="9238"/>
                    <a:pt x="7404" y="9202"/>
                  </a:cubicBezTo>
                  <a:cubicBezTo>
                    <a:pt x="7429" y="9201"/>
                    <a:pt x="7454" y="9200"/>
                    <a:pt x="7479" y="9200"/>
                  </a:cubicBezTo>
                  <a:close/>
                  <a:moveTo>
                    <a:pt x="1686" y="0"/>
                  </a:moveTo>
                  <a:cubicBezTo>
                    <a:pt x="1579" y="0"/>
                    <a:pt x="1490" y="89"/>
                    <a:pt x="1490" y="196"/>
                  </a:cubicBezTo>
                  <a:lnTo>
                    <a:pt x="1490" y="446"/>
                  </a:lnTo>
                  <a:lnTo>
                    <a:pt x="1026" y="446"/>
                  </a:lnTo>
                  <a:cubicBezTo>
                    <a:pt x="924" y="446"/>
                    <a:pt x="834" y="518"/>
                    <a:pt x="823" y="619"/>
                  </a:cubicBezTo>
                  <a:cubicBezTo>
                    <a:pt x="804" y="738"/>
                    <a:pt x="900" y="839"/>
                    <a:pt x="1019" y="839"/>
                  </a:cubicBezTo>
                  <a:lnTo>
                    <a:pt x="1490" y="839"/>
                  </a:lnTo>
                  <a:lnTo>
                    <a:pt x="1490" y="1422"/>
                  </a:lnTo>
                  <a:lnTo>
                    <a:pt x="1026" y="1422"/>
                  </a:lnTo>
                  <a:cubicBezTo>
                    <a:pt x="924" y="1422"/>
                    <a:pt x="834" y="1494"/>
                    <a:pt x="823" y="1595"/>
                  </a:cubicBezTo>
                  <a:cubicBezTo>
                    <a:pt x="804" y="1715"/>
                    <a:pt x="900" y="1816"/>
                    <a:pt x="1019" y="1816"/>
                  </a:cubicBezTo>
                  <a:lnTo>
                    <a:pt x="1490" y="1816"/>
                  </a:lnTo>
                  <a:lnTo>
                    <a:pt x="1490" y="2049"/>
                  </a:lnTo>
                  <a:cubicBezTo>
                    <a:pt x="1490" y="2049"/>
                    <a:pt x="1563" y="2239"/>
                    <a:pt x="1665" y="2239"/>
                  </a:cubicBezTo>
                  <a:cubicBezTo>
                    <a:pt x="1668" y="2239"/>
                    <a:pt x="1672" y="2239"/>
                    <a:pt x="1675" y="2239"/>
                  </a:cubicBezTo>
                  <a:lnTo>
                    <a:pt x="2365" y="2239"/>
                  </a:lnTo>
                  <a:cubicBezTo>
                    <a:pt x="2369" y="2239"/>
                    <a:pt x="2373" y="2239"/>
                    <a:pt x="2377" y="2239"/>
                  </a:cubicBezTo>
                  <a:cubicBezTo>
                    <a:pt x="2479" y="2239"/>
                    <a:pt x="2563" y="2084"/>
                    <a:pt x="2563" y="2084"/>
                  </a:cubicBezTo>
                  <a:lnTo>
                    <a:pt x="3099" y="2084"/>
                  </a:lnTo>
                  <a:cubicBezTo>
                    <a:pt x="3550" y="2084"/>
                    <a:pt x="3932" y="1768"/>
                    <a:pt x="4021" y="1345"/>
                  </a:cubicBezTo>
                  <a:lnTo>
                    <a:pt x="7423" y="1345"/>
                  </a:lnTo>
                  <a:cubicBezTo>
                    <a:pt x="7423" y="1345"/>
                    <a:pt x="8030" y="1608"/>
                    <a:pt x="8030" y="1936"/>
                  </a:cubicBezTo>
                  <a:cubicBezTo>
                    <a:pt x="8030" y="2261"/>
                    <a:pt x="7768" y="2531"/>
                    <a:pt x="7445" y="2531"/>
                  </a:cubicBezTo>
                  <a:cubicBezTo>
                    <a:pt x="7438" y="2531"/>
                    <a:pt x="7430" y="2531"/>
                    <a:pt x="7423" y="2530"/>
                  </a:cubicBezTo>
                  <a:lnTo>
                    <a:pt x="983" y="2530"/>
                  </a:lnTo>
                  <a:cubicBezTo>
                    <a:pt x="441" y="2543"/>
                    <a:pt x="1" y="2983"/>
                    <a:pt x="12" y="3525"/>
                  </a:cubicBezTo>
                  <a:lnTo>
                    <a:pt x="12" y="7409"/>
                  </a:lnTo>
                  <a:cubicBezTo>
                    <a:pt x="1" y="7516"/>
                    <a:pt x="89" y="7605"/>
                    <a:pt x="197" y="7605"/>
                  </a:cubicBezTo>
                  <a:cubicBezTo>
                    <a:pt x="304" y="7605"/>
                    <a:pt x="383" y="7409"/>
                    <a:pt x="383" y="7409"/>
                  </a:cubicBezTo>
                  <a:lnTo>
                    <a:pt x="383" y="6623"/>
                  </a:lnTo>
                  <a:lnTo>
                    <a:pt x="1936" y="6623"/>
                  </a:lnTo>
                  <a:lnTo>
                    <a:pt x="1936" y="9553"/>
                  </a:lnTo>
                  <a:lnTo>
                    <a:pt x="405" y="9553"/>
                  </a:lnTo>
                  <a:lnTo>
                    <a:pt x="405" y="8363"/>
                  </a:lnTo>
                  <a:cubicBezTo>
                    <a:pt x="405" y="8261"/>
                    <a:pt x="334" y="8171"/>
                    <a:pt x="232" y="8160"/>
                  </a:cubicBezTo>
                  <a:cubicBezTo>
                    <a:pt x="226" y="8159"/>
                    <a:pt x="219" y="8159"/>
                    <a:pt x="212" y="8159"/>
                  </a:cubicBezTo>
                  <a:cubicBezTo>
                    <a:pt x="102" y="8159"/>
                    <a:pt x="12" y="8244"/>
                    <a:pt x="12" y="8356"/>
                  </a:cubicBezTo>
                  <a:lnTo>
                    <a:pt x="12" y="10780"/>
                  </a:lnTo>
                  <a:cubicBezTo>
                    <a:pt x="12" y="10887"/>
                    <a:pt x="102" y="10977"/>
                    <a:pt x="210" y="10977"/>
                  </a:cubicBezTo>
                  <a:lnTo>
                    <a:pt x="5522" y="10977"/>
                  </a:lnTo>
                  <a:cubicBezTo>
                    <a:pt x="5522" y="10977"/>
                    <a:pt x="6469" y="12764"/>
                    <a:pt x="7494" y="12764"/>
                  </a:cubicBezTo>
                  <a:cubicBezTo>
                    <a:pt x="8518" y="12764"/>
                    <a:pt x="9364" y="11978"/>
                    <a:pt x="9466" y="10977"/>
                  </a:cubicBezTo>
                  <a:lnTo>
                    <a:pt x="13141" y="10977"/>
                  </a:lnTo>
                  <a:cubicBezTo>
                    <a:pt x="13144" y="10977"/>
                    <a:pt x="13148" y="10977"/>
                    <a:pt x="13151" y="10977"/>
                  </a:cubicBezTo>
                  <a:cubicBezTo>
                    <a:pt x="13354" y="10977"/>
                    <a:pt x="13515" y="10812"/>
                    <a:pt x="13498" y="10607"/>
                  </a:cubicBezTo>
                  <a:lnTo>
                    <a:pt x="13498" y="9922"/>
                  </a:lnTo>
                  <a:cubicBezTo>
                    <a:pt x="13515" y="9744"/>
                    <a:pt x="13384" y="9595"/>
                    <a:pt x="13218" y="9559"/>
                  </a:cubicBezTo>
                  <a:lnTo>
                    <a:pt x="13212" y="9559"/>
                  </a:lnTo>
                  <a:lnTo>
                    <a:pt x="13212" y="7505"/>
                  </a:lnTo>
                  <a:cubicBezTo>
                    <a:pt x="13212" y="7076"/>
                    <a:pt x="12891" y="6712"/>
                    <a:pt x="12473" y="6659"/>
                  </a:cubicBezTo>
                  <a:lnTo>
                    <a:pt x="8852" y="6211"/>
                  </a:lnTo>
                  <a:lnTo>
                    <a:pt x="6624" y="3960"/>
                  </a:lnTo>
                  <a:cubicBezTo>
                    <a:pt x="6219" y="3550"/>
                    <a:pt x="5672" y="3324"/>
                    <a:pt x="5106" y="3324"/>
                  </a:cubicBezTo>
                  <a:lnTo>
                    <a:pt x="418" y="3324"/>
                  </a:lnTo>
                  <a:cubicBezTo>
                    <a:pt x="501" y="3091"/>
                    <a:pt x="721" y="2931"/>
                    <a:pt x="977" y="2931"/>
                  </a:cubicBezTo>
                  <a:lnTo>
                    <a:pt x="7410" y="2931"/>
                  </a:lnTo>
                  <a:cubicBezTo>
                    <a:pt x="7910" y="2931"/>
                    <a:pt x="8339" y="2566"/>
                    <a:pt x="8416" y="2073"/>
                  </a:cubicBezTo>
                  <a:cubicBezTo>
                    <a:pt x="8506" y="1452"/>
                    <a:pt x="8023" y="922"/>
                    <a:pt x="7423" y="922"/>
                  </a:cubicBezTo>
                  <a:lnTo>
                    <a:pt x="4021" y="922"/>
                  </a:lnTo>
                  <a:cubicBezTo>
                    <a:pt x="3932" y="500"/>
                    <a:pt x="3556" y="184"/>
                    <a:pt x="3110" y="184"/>
                  </a:cubicBezTo>
                  <a:lnTo>
                    <a:pt x="2591" y="184"/>
                  </a:lnTo>
                  <a:cubicBezTo>
                    <a:pt x="2585" y="77"/>
                    <a:pt x="2497" y="0"/>
                    <a:pt x="23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45"/>
            <p:cNvSpPr/>
            <p:nvPr/>
          </p:nvSpPr>
          <p:spPr>
            <a:xfrm>
              <a:off x="6596268" y="1799763"/>
              <a:ext cx="64695" cy="64695"/>
            </a:xfrm>
            <a:custGeom>
              <a:avLst/>
              <a:gdLst/>
              <a:ahLst/>
              <a:cxnLst/>
              <a:rect l="l" t="t" r="r" b="b"/>
              <a:pathLst>
                <a:path w="2401" h="2401" extrusionOk="0">
                  <a:moveTo>
                    <a:pt x="1204" y="394"/>
                  </a:moveTo>
                  <a:cubicBezTo>
                    <a:pt x="1645" y="394"/>
                    <a:pt x="2008" y="757"/>
                    <a:pt x="2008" y="1197"/>
                  </a:cubicBezTo>
                  <a:cubicBezTo>
                    <a:pt x="2008" y="1644"/>
                    <a:pt x="1645" y="2008"/>
                    <a:pt x="1204" y="2008"/>
                  </a:cubicBezTo>
                  <a:cubicBezTo>
                    <a:pt x="757" y="2008"/>
                    <a:pt x="400" y="1644"/>
                    <a:pt x="400" y="1197"/>
                  </a:cubicBezTo>
                  <a:cubicBezTo>
                    <a:pt x="400" y="757"/>
                    <a:pt x="757" y="394"/>
                    <a:pt x="1204" y="394"/>
                  </a:cubicBezTo>
                  <a:close/>
                  <a:moveTo>
                    <a:pt x="1204" y="0"/>
                  </a:moveTo>
                  <a:cubicBezTo>
                    <a:pt x="542" y="0"/>
                    <a:pt x="1" y="537"/>
                    <a:pt x="1" y="1197"/>
                  </a:cubicBezTo>
                  <a:cubicBezTo>
                    <a:pt x="1" y="1865"/>
                    <a:pt x="542" y="2401"/>
                    <a:pt x="1204" y="2401"/>
                  </a:cubicBezTo>
                  <a:cubicBezTo>
                    <a:pt x="1865" y="2401"/>
                    <a:pt x="2401" y="1865"/>
                    <a:pt x="2401" y="1197"/>
                  </a:cubicBezTo>
                  <a:cubicBezTo>
                    <a:pt x="2401" y="537"/>
                    <a:pt x="1865" y="0"/>
                    <a:pt x="12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45"/>
            <p:cNvSpPr/>
            <p:nvPr/>
          </p:nvSpPr>
          <p:spPr>
            <a:xfrm>
              <a:off x="6499320" y="1736361"/>
              <a:ext cx="22984" cy="10616"/>
            </a:xfrm>
            <a:custGeom>
              <a:avLst/>
              <a:gdLst/>
              <a:ahLst/>
              <a:cxnLst/>
              <a:rect l="l" t="t" r="r" b="b"/>
              <a:pathLst>
                <a:path w="853" h="394" extrusionOk="0">
                  <a:moveTo>
                    <a:pt x="221" y="1"/>
                  </a:moveTo>
                  <a:cubicBezTo>
                    <a:pt x="121" y="1"/>
                    <a:pt x="31" y="72"/>
                    <a:pt x="19" y="173"/>
                  </a:cubicBezTo>
                  <a:cubicBezTo>
                    <a:pt x="1" y="292"/>
                    <a:pt x="96" y="394"/>
                    <a:pt x="215" y="394"/>
                  </a:cubicBezTo>
                  <a:lnTo>
                    <a:pt x="638" y="394"/>
                  </a:lnTo>
                  <a:cubicBezTo>
                    <a:pt x="740" y="394"/>
                    <a:pt x="828" y="322"/>
                    <a:pt x="841" y="221"/>
                  </a:cubicBezTo>
                  <a:cubicBezTo>
                    <a:pt x="853" y="102"/>
                    <a:pt x="764" y="1"/>
                    <a:pt x="6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3B8E9D3B-F564-FAE8-029B-00A06311518E}"/>
              </a:ext>
            </a:extLst>
          </p:cNvPr>
          <p:cNvSpPr txBox="1"/>
          <p:nvPr/>
        </p:nvSpPr>
        <p:spPr>
          <a:xfrm>
            <a:off x="450054" y="1323066"/>
            <a:ext cx="7670029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latin typeface="Quicksand" panose="020B0604020202020204" charset="0"/>
                <a:hlinkClick r:id="rId3"/>
              </a:rPr>
              <a:t>https://iotcircuithub.com/indoor-plant-watering-system-esp32/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dirty="0">
              <a:latin typeface="Quicksand" panose="020B0604020202020204" charset="0"/>
              <a:hlinkClick r:id="rId3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latin typeface="Quicksand" panose="020B0604020202020204" charset="0"/>
                <a:hlinkClick r:id="rId3"/>
              </a:rPr>
              <a:t>SMART IRRIGATION SYSTEM | IEEE Conference Publication | IEEE Xplore</a:t>
            </a:r>
            <a:endParaRPr lang="en-US" dirty="0">
              <a:latin typeface="Quicksand" panose="020B0604020202020204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dirty="0">
              <a:latin typeface="Quicksand" panose="020B0604020202020204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latin typeface="Quicksand" panose="020B0604020202020204" charset="0"/>
                <a:hlinkClick r:id="rId4"/>
              </a:rPr>
              <a:t>Search · smart irrigation with esp32 · GitHub</a:t>
            </a:r>
            <a:endParaRPr lang="en-US" dirty="0">
              <a:latin typeface="Quicksand" panose="020B0604020202020204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dirty="0">
              <a:latin typeface="Quicksand" panose="020B0604020202020204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IN" dirty="0">
                <a:latin typeface="Quicksand" panose="020B0604020202020204" charset="0"/>
                <a:hlinkClick r:id="rId5"/>
              </a:rPr>
              <a:t>ESP32 - Soil Moisture Sensor | ESP32 Tutorial (esp32io.com)</a:t>
            </a:r>
            <a:endParaRPr lang="en-US" dirty="0">
              <a:latin typeface="Quicksand" panose="020B0604020202020204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dirty="0">
              <a:latin typeface="Quicksand" panose="020B0604020202020204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>
                <a:latin typeface="Quicksand" panose="020B0604020202020204" charset="0"/>
                <a:hlinkClick r:id="rId6"/>
              </a:rPr>
              <a:t>How to make Automatic Plant Watering System using Arduino UNO and Soil Sensor || Techie Lagan – YouTube</a:t>
            </a:r>
            <a:endParaRPr lang="en-US" dirty="0">
              <a:latin typeface="Quicksand" panose="020B0604020202020204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dirty="0">
              <a:latin typeface="Quicksand" panose="020B0604020202020204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dirty="0">
              <a:latin typeface="Quicksand" panose="020B0604020202020204" charset="0"/>
            </a:endParaRPr>
          </a:p>
          <a:p>
            <a:endParaRPr lang="en-IN" dirty="0">
              <a:latin typeface="Quicksand" panose="020B0604020202020204" charset="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Google Shape;1065;p71"/>
          <p:cNvSpPr txBox="1">
            <a:spLocks noGrp="1"/>
          </p:cNvSpPr>
          <p:nvPr>
            <p:ph type="ctrTitle"/>
          </p:nvPr>
        </p:nvSpPr>
        <p:spPr>
          <a:xfrm>
            <a:off x="2429925" y="1848136"/>
            <a:ext cx="4284000" cy="99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Thanks!</a:t>
            </a:r>
            <a:endParaRPr dirty="0"/>
          </a:p>
        </p:txBody>
      </p:sp>
      <p:cxnSp>
        <p:nvCxnSpPr>
          <p:cNvPr id="1068" name="Google Shape;1068;p71"/>
          <p:cNvCxnSpPr/>
          <p:nvPr/>
        </p:nvCxnSpPr>
        <p:spPr>
          <a:xfrm>
            <a:off x="2870250" y="2901867"/>
            <a:ext cx="34035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AC3929BF-28E2-7B5F-957A-DC2F83031599}"/>
                  </a:ext>
                </a:extLst>
              </p14:cNvPr>
              <p14:cNvContentPartPr/>
              <p14:nvPr/>
            </p14:nvContentPartPr>
            <p14:xfrm>
              <a:off x="1917104" y="3920119"/>
              <a:ext cx="694800" cy="1328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AC3929BF-28E2-7B5F-957A-DC2F8303159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08104" y="3911479"/>
                <a:ext cx="712440" cy="15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5942C25E-038F-660C-736F-EDFF0041A71E}"/>
                  </a:ext>
                </a:extLst>
              </p14:cNvPr>
              <p14:cNvContentPartPr/>
              <p14:nvPr/>
            </p14:nvContentPartPr>
            <p14:xfrm>
              <a:off x="1940864" y="3919399"/>
              <a:ext cx="5273640" cy="4780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5942C25E-038F-660C-736F-EDFF0041A71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877864" y="3856399"/>
                <a:ext cx="5399280" cy="6037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38"/>
          <p:cNvSpPr txBox="1">
            <a:spLocks noGrp="1"/>
          </p:cNvSpPr>
          <p:nvPr>
            <p:ph type="title"/>
          </p:nvPr>
        </p:nvSpPr>
        <p:spPr>
          <a:xfrm>
            <a:off x="735498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latin typeface="Californian FB" panose="0207040306080B030204" pitchFamily="18" charset="0"/>
              </a:rPr>
              <a:t>PRESENTATION FLOW</a:t>
            </a:r>
            <a:endParaRPr sz="3200" dirty="0">
              <a:latin typeface="Californian FB" panose="0207040306080B030204" pitchFamily="18" charset="0"/>
            </a:endParaRPr>
          </a:p>
        </p:txBody>
      </p:sp>
      <p:cxnSp>
        <p:nvCxnSpPr>
          <p:cNvPr id="400" name="Google Shape;400;p38"/>
          <p:cNvCxnSpPr>
            <a:cxnSpLocks/>
          </p:cNvCxnSpPr>
          <p:nvPr/>
        </p:nvCxnSpPr>
        <p:spPr>
          <a:xfrm>
            <a:off x="720000" y="980907"/>
            <a:ext cx="449518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0456A80-6C82-12AA-EF1E-711FBE5CECA8}"/>
              </a:ext>
            </a:extLst>
          </p:cNvPr>
          <p:cNvSpPr txBox="1"/>
          <p:nvPr/>
        </p:nvSpPr>
        <p:spPr>
          <a:xfrm>
            <a:off x="727749" y="1239864"/>
            <a:ext cx="7943553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IN" sz="2000" dirty="0">
                <a:solidFill>
                  <a:schemeClr val="tx1"/>
                </a:solidFill>
                <a:latin typeface="Quicksand" panose="020B0604020202020204" charset="0"/>
              </a:rPr>
              <a:t>Introduction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IN" sz="2000" dirty="0">
                <a:solidFill>
                  <a:schemeClr val="tx1"/>
                </a:solidFill>
                <a:latin typeface="Quicksand" panose="020B0604020202020204" charset="0"/>
              </a:rPr>
              <a:t>Problem Statement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IN" sz="2000" dirty="0">
                <a:solidFill>
                  <a:schemeClr val="tx1"/>
                </a:solidFill>
                <a:latin typeface="Quicksand" panose="020B0604020202020204" charset="0"/>
              </a:rPr>
              <a:t>Objectives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IN" sz="2000" dirty="0">
                <a:solidFill>
                  <a:schemeClr val="tx1"/>
                </a:solidFill>
                <a:latin typeface="Quicksand" panose="020B0604020202020204" charset="0"/>
              </a:rPr>
              <a:t>Block Diagram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IN" sz="2000" dirty="0">
                <a:solidFill>
                  <a:schemeClr val="tx1"/>
                </a:solidFill>
                <a:latin typeface="Quicksand" panose="020B0604020202020204" charset="0"/>
              </a:rPr>
              <a:t>Technology Used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IN" sz="2000" dirty="0">
                <a:solidFill>
                  <a:schemeClr val="tx1"/>
                </a:solidFill>
                <a:latin typeface="Quicksand" panose="020B0604020202020204" charset="0"/>
              </a:rPr>
              <a:t>Components Required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IN" sz="2000" dirty="0">
                <a:solidFill>
                  <a:schemeClr val="tx1"/>
                </a:solidFill>
                <a:latin typeface="Quicksand" panose="020B0604020202020204" charset="0"/>
              </a:rPr>
              <a:t>Result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IN" sz="2000" dirty="0">
                <a:solidFill>
                  <a:schemeClr val="tx1"/>
                </a:solidFill>
                <a:latin typeface="Quicksand" panose="020B0604020202020204" charset="0"/>
              </a:rPr>
              <a:t>Applications 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IN" sz="2000" dirty="0">
                <a:solidFill>
                  <a:schemeClr val="tx1"/>
                </a:solidFill>
                <a:latin typeface="Quicksand" panose="020B0604020202020204" charset="0"/>
              </a:rPr>
              <a:t>Future Scope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IN" sz="2000" dirty="0">
                <a:solidFill>
                  <a:schemeClr val="tx1"/>
                </a:solidFill>
                <a:latin typeface="Quicksand" panose="020B0604020202020204" charset="0"/>
              </a:rPr>
              <a:t>References</a:t>
            </a:r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E92F49A9-7E43-E770-4A3E-5F83CBA76B67}"/>
              </a:ext>
            </a:extLst>
          </p:cNvPr>
          <p:cNvSpPr/>
          <p:nvPr/>
        </p:nvSpPr>
        <p:spPr>
          <a:xfrm>
            <a:off x="7112555" y="1149655"/>
            <a:ext cx="1311445" cy="3548820"/>
          </a:xfrm>
          <a:prstGeom prst="downArrow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IN" dirty="0">
              <a:ln w="0"/>
              <a:solidFill>
                <a:schemeClr val="tx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41"/>
          <p:cNvSpPr txBox="1">
            <a:spLocks noGrp="1"/>
          </p:cNvSpPr>
          <p:nvPr>
            <p:ph type="title"/>
          </p:nvPr>
        </p:nvSpPr>
        <p:spPr>
          <a:xfrm>
            <a:off x="2143449" y="577215"/>
            <a:ext cx="4582815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INTRODUCTION</a:t>
            </a:r>
            <a:endParaRPr sz="4000" dirty="0"/>
          </a:p>
        </p:txBody>
      </p:sp>
      <p:cxnSp>
        <p:nvCxnSpPr>
          <p:cNvPr id="436" name="Google Shape;436;p41"/>
          <p:cNvCxnSpPr>
            <a:cxnSpLocks/>
          </p:cNvCxnSpPr>
          <p:nvPr/>
        </p:nvCxnSpPr>
        <p:spPr>
          <a:xfrm>
            <a:off x="2231756" y="1419015"/>
            <a:ext cx="4494508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1DAB53E-2809-5020-08D4-701F966EC996}"/>
              </a:ext>
            </a:extLst>
          </p:cNvPr>
          <p:cNvSpPr txBox="1"/>
          <p:nvPr/>
        </p:nvSpPr>
        <p:spPr>
          <a:xfrm>
            <a:off x="1557580" y="1704814"/>
            <a:ext cx="715246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600" b="0" i="0" dirty="0">
                <a:solidFill>
                  <a:schemeClr val="tx1"/>
                </a:solidFill>
                <a:effectLst/>
                <a:latin typeface="Quicksand" panose="020B0604020202020204" charset="0"/>
              </a:rPr>
              <a:t>Technology-driven system that provides automated watering and irrigation</a:t>
            </a:r>
            <a:r>
              <a:rPr lang="en-US" sz="1600" dirty="0">
                <a:solidFill>
                  <a:schemeClr val="tx1"/>
                </a:solidFill>
                <a:latin typeface="Quicksand" panose="020B0604020202020204" charset="0"/>
              </a:rPr>
              <a:t> 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Quicksand" panose="020B0604020202020204" charset="0"/>
              </a:rPr>
              <a:t>to plants</a:t>
            </a:r>
          </a:p>
          <a:p>
            <a:pPr marL="152400" indent="0">
              <a:buNone/>
            </a:pPr>
            <a:endParaRPr lang="en-US" sz="1600" b="0" i="0" dirty="0">
              <a:solidFill>
                <a:schemeClr val="tx1"/>
              </a:solidFill>
              <a:effectLst/>
              <a:latin typeface="Quicksand" panose="020B0604020202020204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600" dirty="0">
                <a:solidFill>
                  <a:schemeClr val="tx1"/>
                </a:solidFill>
                <a:latin typeface="Quicksand" panose="020B0604020202020204" charset="0"/>
              </a:rPr>
              <a:t>Our system 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Quicksand" panose="020B0604020202020204" charset="0"/>
              </a:rPr>
              <a:t>monitors soil moisture, temperature, and humidity levels and provides the right amount of water needed by </a:t>
            </a:r>
            <a:r>
              <a:rPr lang="en-US" sz="1600" dirty="0">
                <a:solidFill>
                  <a:schemeClr val="tx1"/>
                </a:solidFill>
                <a:latin typeface="Quicksand" panose="020B0604020202020204" charset="0"/>
              </a:rPr>
              <a:t>t</a:t>
            </a:r>
            <a:r>
              <a:rPr lang="en-US" sz="1600" b="0" i="0" dirty="0">
                <a:solidFill>
                  <a:schemeClr val="tx1"/>
                </a:solidFill>
                <a:effectLst/>
                <a:latin typeface="Quicksand" panose="020B0604020202020204" charset="0"/>
              </a:rPr>
              <a:t>he plants</a:t>
            </a:r>
          </a:p>
          <a:p>
            <a:pPr marL="152400" indent="0">
              <a:buNone/>
            </a:pPr>
            <a:endParaRPr lang="en-US" sz="1600" b="0" i="0" dirty="0">
              <a:solidFill>
                <a:schemeClr val="tx1"/>
              </a:solidFill>
              <a:effectLst/>
              <a:latin typeface="Quicksand" panose="020B0604020202020204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600" b="0" i="0" dirty="0">
                <a:solidFill>
                  <a:schemeClr val="tx1"/>
                </a:solidFill>
                <a:effectLst/>
                <a:latin typeface="Quicksand" panose="020B0604020202020204" charset="0"/>
              </a:rPr>
              <a:t>With the help of this system, plants can receive a consistent supply of water, even in the absence of their caretaker</a:t>
            </a:r>
          </a:p>
          <a:p>
            <a:pPr marL="152400" indent="0">
              <a:buNone/>
            </a:pPr>
            <a:endParaRPr lang="en-IN" sz="1600" dirty="0">
              <a:solidFill>
                <a:schemeClr val="tx1"/>
              </a:solidFill>
            </a:endParaRPr>
          </a:p>
          <a:p>
            <a:endParaRPr lang="en-IN" sz="16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B959488-6CAE-4811-5779-38A3DACA35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0551" y="197943"/>
            <a:ext cx="1815939" cy="136397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48"/>
          <p:cNvSpPr txBox="1">
            <a:spLocks noGrp="1"/>
          </p:cNvSpPr>
          <p:nvPr>
            <p:ph type="title"/>
          </p:nvPr>
        </p:nvSpPr>
        <p:spPr>
          <a:xfrm>
            <a:off x="2780196" y="185980"/>
            <a:ext cx="3561907" cy="1286358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PROBLEM </a:t>
            </a:r>
            <a:br>
              <a:rPr lang="en" sz="4000" dirty="0"/>
            </a:br>
            <a:r>
              <a:rPr lang="en" sz="4000" dirty="0"/>
              <a:t>STATEMENT</a:t>
            </a:r>
            <a:endParaRPr sz="4000" dirty="0"/>
          </a:p>
        </p:txBody>
      </p:sp>
      <p:cxnSp>
        <p:nvCxnSpPr>
          <p:cNvPr id="588" name="Google Shape;588;p48"/>
          <p:cNvCxnSpPr>
            <a:cxnSpLocks/>
          </p:cNvCxnSpPr>
          <p:nvPr/>
        </p:nvCxnSpPr>
        <p:spPr>
          <a:xfrm>
            <a:off x="2531248" y="1622631"/>
            <a:ext cx="4195016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92CCEA79-F8CD-B0FD-F119-9971749815A4}"/>
              </a:ext>
            </a:extLst>
          </p:cNvPr>
          <p:cNvSpPr txBox="1"/>
          <p:nvPr/>
        </p:nvSpPr>
        <p:spPr>
          <a:xfrm>
            <a:off x="387458" y="1852047"/>
            <a:ext cx="861705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Courier New" panose="02070309020205020404" pitchFamily="49" charset="0"/>
              <a:buChar char="o"/>
            </a:pPr>
            <a:r>
              <a:rPr lang="en-US" sz="1200" b="0" i="0" dirty="0">
                <a:solidFill>
                  <a:schemeClr val="tx1"/>
                </a:solidFill>
                <a:effectLst/>
                <a:latin typeface="Quicksand" panose="020B0604020202020204" charset="0"/>
              </a:rPr>
              <a:t>The problem that a smart plant watering system aims to solve is the challenge of providing the right amount of water to plants consistently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endParaRPr lang="en-US" sz="1200" b="0" i="0" dirty="0">
              <a:solidFill>
                <a:schemeClr val="tx1"/>
              </a:solidFill>
              <a:effectLst/>
              <a:latin typeface="Quicksand" panose="020B0604020202020204" charset="0"/>
            </a:endParaRP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en-US" sz="1200" b="0" i="0" dirty="0">
                <a:solidFill>
                  <a:schemeClr val="tx1"/>
                </a:solidFill>
                <a:effectLst/>
                <a:latin typeface="Quicksand" panose="020B0604020202020204" charset="0"/>
              </a:rPr>
              <a:t>Many plant owners struggle with maintaining the correct soil moisture levels, which can result in underwatering or overwatering, both of which can be detrimental to plant health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endParaRPr lang="en-US" sz="1200" b="0" i="0" dirty="0">
              <a:solidFill>
                <a:schemeClr val="tx1"/>
              </a:solidFill>
              <a:effectLst/>
              <a:latin typeface="Quicksand" panose="020B0604020202020204" charset="0"/>
            </a:endParaRP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en-US" sz="1200" b="0" i="0" dirty="0">
                <a:solidFill>
                  <a:schemeClr val="tx1"/>
                </a:solidFill>
                <a:effectLst/>
                <a:latin typeface="Quicksand" panose="020B0604020202020204" charset="0"/>
              </a:rPr>
              <a:t>Underwatering can lead to wilting, stunted growth, and even death, while overwatering can cause root rot, nutrient depletion, and other issues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endParaRPr lang="en-US" sz="1200" b="0" i="0" dirty="0">
              <a:solidFill>
                <a:schemeClr val="tx1"/>
              </a:solidFill>
              <a:effectLst/>
              <a:latin typeface="Quicksand" panose="020B0604020202020204" charset="0"/>
            </a:endParaRP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en-US" sz="1200" b="0" i="0" dirty="0">
                <a:solidFill>
                  <a:schemeClr val="tx1"/>
                </a:solidFill>
                <a:effectLst/>
                <a:latin typeface="Quicksand" panose="020B0604020202020204" charset="0"/>
              </a:rPr>
              <a:t>Additionally, traditional watering methods can be time-consuming and wasteful, and not everyone has the knowledge or expertise to identify the exact needs of each plant they own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endParaRPr lang="en-IN" sz="1200" dirty="0">
              <a:solidFill>
                <a:schemeClr val="tx1"/>
              </a:solidFill>
              <a:latin typeface="Quicksand" panose="020B060402020202020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4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27852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OBJECTIVES</a:t>
            </a:r>
            <a:endParaRPr dirty="0"/>
          </a:p>
        </p:txBody>
      </p:sp>
      <p:sp>
        <p:nvSpPr>
          <p:cNvPr id="451" name="Google Shape;451;p43"/>
          <p:cNvSpPr txBox="1">
            <a:spLocks noGrp="1"/>
          </p:cNvSpPr>
          <p:nvPr>
            <p:ph type="subTitle" idx="1"/>
          </p:nvPr>
        </p:nvSpPr>
        <p:spPr>
          <a:xfrm>
            <a:off x="720000" y="1520900"/>
            <a:ext cx="3823500" cy="255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1600" dirty="0"/>
              <a:t>Automate the watering process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1600" dirty="0"/>
              <a:t>Improve the plant health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1600" dirty="0"/>
              <a:t>Save water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1600" dirty="0"/>
              <a:t>Save time and effort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1600" dirty="0"/>
              <a:t>Monitor plant conditions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1600" dirty="0"/>
              <a:t>Provide remote control and monitoring 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endParaRPr sz="1600" dirty="0"/>
          </a:p>
        </p:txBody>
      </p:sp>
      <p:cxnSp>
        <p:nvCxnSpPr>
          <p:cNvPr id="452" name="Google Shape;452;p43"/>
          <p:cNvCxnSpPr>
            <a:cxnSpLocks/>
          </p:cNvCxnSpPr>
          <p:nvPr/>
        </p:nvCxnSpPr>
        <p:spPr>
          <a:xfrm>
            <a:off x="720000" y="980907"/>
            <a:ext cx="2867858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53" name="Google Shape;453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22412" y="1349313"/>
            <a:ext cx="3176626" cy="3156527"/>
          </a:xfrm>
          <a:prstGeom prst="rect">
            <a:avLst/>
          </a:prstGeom>
          <a:noFill/>
          <a:ln>
            <a:noFill/>
          </a:ln>
        </p:spPr>
      </p:pic>
      <p:pic>
        <p:nvPicPr>
          <p:cNvPr id="454" name="Google Shape;454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4840453">
            <a:off x="6734811" y="2214809"/>
            <a:ext cx="2119579" cy="20073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54"/>
          <p:cNvSpPr txBox="1">
            <a:spLocks noGrp="1"/>
          </p:cNvSpPr>
          <p:nvPr>
            <p:ph type="title" idx="4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BLOCK DIAGRAM</a:t>
            </a:r>
            <a:endParaRPr dirty="0"/>
          </a:p>
        </p:txBody>
      </p:sp>
      <p:cxnSp>
        <p:nvCxnSpPr>
          <p:cNvPr id="652" name="Google Shape;652;p54"/>
          <p:cNvCxnSpPr>
            <a:cxnSpLocks/>
          </p:cNvCxnSpPr>
          <p:nvPr/>
        </p:nvCxnSpPr>
        <p:spPr>
          <a:xfrm>
            <a:off x="720000" y="1017725"/>
            <a:ext cx="3627275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3640859F-7403-A197-673A-2C8F5CD3B886}"/>
              </a:ext>
            </a:extLst>
          </p:cNvPr>
          <p:cNvSpPr/>
          <p:nvPr/>
        </p:nvSpPr>
        <p:spPr>
          <a:xfrm>
            <a:off x="3313851" y="1367052"/>
            <a:ext cx="1390650" cy="20319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ESP 8266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4ED54F6-6347-1B34-C5BB-23570663570A}"/>
              </a:ext>
            </a:extLst>
          </p:cNvPr>
          <p:cNvCxnSpPr>
            <a:cxnSpLocks/>
          </p:cNvCxnSpPr>
          <p:nvPr/>
        </p:nvCxnSpPr>
        <p:spPr>
          <a:xfrm>
            <a:off x="4762500" y="2223700"/>
            <a:ext cx="4000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3F374018-0B27-69A7-B07E-FA3766A06012}"/>
              </a:ext>
            </a:extLst>
          </p:cNvPr>
          <p:cNvSpPr/>
          <p:nvPr/>
        </p:nvSpPr>
        <p:spPr>
          <a:xfrm>
            <a:off x="5232825" y="1930400"/>
            <a:ext cx="1390650" cy="572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Relay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ED17D96-2C3D-B844-1892-72F405CAA5A0}"/>
              </a:ext>
            </a:extLst>
          </p:cNvPr>
          <p:cNvSpPr/>
          <p:nvPr/>
        </p:nvSpPr>
        <p:spPr>
          <a:xfrm>
            <a:off x="7149675" y="1926025"/>
            <a:ext cx="1390650" cy="572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Water pump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592681D-11E5-CE40-B37A-88797BEBCC26}"/>
              </a:ext>
            </a:extLst>
          </p:cNvPr>
          <p:cNvCxnSpPr>
            <a:cxnSpLocks/>
          </p:cNvCxnSpPr>
          <p:nvPr/>
        </p:nvCxnSpPr>
        <p:spPr>
          <a:xfrm>
            <a:off x="6692900" y="2223700"/>
            <a:ext cx="4000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1F12948B-F6C5-D89A-557C-4AA6E1763739}"/>
              </a:ext>
            </a:extLst>
          </p:cNvPr>
          <p:cNvSpPr/>
          <p:nvPr/>
        </p:nvSpPr>
        <p:spPr>
          <a:xfrm>
            <a:off x="1355725" y="1937350"/>
            <a:ext cx="1390650" cy="572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Sensor Module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4E6F603B-2342-5A10-F352-EC205B34FF0B}"/>
              </a:ext>
            </a:extLst>
          </p:cNvPr>
          <p:cNvCxnSpPr>
            <a:cxnSpLocks/>
            <a:stCxn id="35" idx="3"/>
          </p:cNvCxnSpPr>
          <p:nvPr/>
        </p:nvCxnSpPr>
        <p:spPr>
          <a:xfrm>
            <a:off x="2746375" y="2223700"/>
            <a:ext cx="577425" cy="57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E436CFE2-81BF-4C22-F587-51F758FACAB0}"/>
              </a:ext>
            </a:extLst>
          </p:cNvPr>
          <p:cNvCxnSpPr>
            <a:cxnSpLocks/>
          </p:cNvCxnSpPr>
          <p:nvPr/>
        </p:nvCxnSpPr>
        <p:spPr>
          <a:xfrm>
            <a:off x="4721225" y="3156026"/>
            <a:ext cx="44132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D0EE3E05-7C9F-17C2-3175-7D452B758203}"/>
              </a:ext>
            </a:extLst>
          </p:cNvPr>
          <p:cNvSpPr/>
          <p:nvPr/>
        </p:nvSpPr>
        <p:spPr>
          <a:xfrm>
            <a:off x="5232825" y="2826350"/>
            <a:ext cx="1390650" cy="572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PC/ Laptop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D103E9E5-89F5-457B-AC2F-93E1F6A8A912}"/>
              </a:ext>
            </a:extLst>
          </p:cNvPr>
          <p:cNvCxnSpPr>
            <a:cxnSpLocks/>
          </p:cNvCxnSpPr>
          <p:nvPr/>
        </p:nvCxnSpPr>
        <p:spPr>
          <a:xfrm flipV="1">
            <a:off x="3956050" y="3473525"/>
            <a:ext cx="0" cy="4317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3AF91120-AD25-11F7-B2FD-6FCAF1084941}"/>
              </a:ext>
            </a:extLst>
          </p:cNvPr>
          <p:cNvSpPr/>
          <p:nvPr/>
        </p:nvSpPr>
        <p:spPr>
          <a:xfrm>
            <a:off x="3260725" y="3979725"/>
            <a:ext cx="1390650" cy="572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Power Supply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33" name="Google Shape;633;p53"/>
          <p:cNvCxnSpPr>
            <a:cxnSpLocks/>
          </p:cNvCxnSpPr>
          <p:nvPr/>
        </p:nvCxnSpPr>
        <p:spPr>
          <a:xfrm>
            <a:off x="1063450" y="558733"/>
            <a:ext cx="3834014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68E4D0F-9968-925C-FD4F-81F42DE1DAAD}"/>
              </a:ext>
            </a:extLst>
          </p:cNvPr>
          <p:cNvSpPr txBox="1"/>
          <p:nvPr/>
        </p:nvSpPr>
        <p:spPr>
          <a:xfrm>
            <a:off x="1004850" y="52043"/>
            <a:ext cx="38211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2800" dirty="0">
                <a:solidFill>
                  <a:schemeClr val="tx2"/>
                </a:solidFill>
              </a:rPr>
              <a:t>TECHNOLOGY USED</a:t>
            </a:r>
            <a:endParaRPr lang="en-IN" sz="2800" dirty="0">
              <a:solidFill>
                <a:schemeClr val="tx2"/>
              </a:solidFill>
              <a:latin typeface="Fahkwang" panose="00000500000000000000" pitchFamily="2" charset="-34"/>
              <a:cs typeface="Fahkwang" panose="00000500000000000000" pitchFamily="2" charset="-34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7624B5D-8A4B-FA01-5FF5-0E01BB8FC37C}"/>
              </a:ext>
            </a:extLst>
          </p:cNvPr>
          <p:cNvSpPr/>
          <p:nvPr/>
        </p:nvSpPr>
        <p:spPr>
          <a:xfrm>
            <a:off x="3862250" y="2329178"/>
            <a:ext cx="1419500" cy="4698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Plant </a:t>
            </a:r>
          </a:p>
          <a:p>
            <a:pPr algn="ctr"/>
            <a:r>
              <a:rPr lang="en-IN" dirty="0">
                <a:solidFill>
                  <a:schemeClr val="tx1"/>
                </a:solidFill>
              </a:rPr>
              <a:t>Watering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39A334A-C9D4-8BB8-B574-4891BBC4F37B}"/>
              </a:ext>
            </a:extLst>
          </p:cNvPr>
          <p:cNvSpPr/>
          <p:nvPr/>
        </p:nvSpPr>
        <p:spPr>
          <a:xfrm>
            <a:off x="838200" y="797546"/>
            <a:ext cx="1504950" cy="46988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APPLICATIONS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96E813A-E9B2-4F88-363E-FFE0F8836144}"/>
              </a:ext>
            </a:extLst>
          </p:cNvPr>
          <p:cNvSpPr/>
          <p:nvPr/>
        </p:nvSpPr>
        <p:spPr>
          <a:xfrm>
            <a:off x="3862250" y="806483"/>
            <a:ext cx="1419500" cy="46988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SERVICES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6C931DD-1E2D-1E8D-47D7-1EFC92F42A52}"/>
              </a:ext>
            </a:extLst>
          </p:cNvPr>
          <p:cNvSpPr/>
          <p:nvPr/>
        </p:nvSpPr>
        <p:spPr>
          <a:xfrm>
            <a:off x="6800850" y="806484"/>
            <a:ext cx="1419500" cy="46988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SENSORS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D119DB9-F0E3-719C-F8E9-FB7C83F8CDC1}"/>
              </a:ext>
            </a:extLst>
          </p:cNvPr>
          <p:cNvSpPr/>
          <p:nvPr/>
        </p:nvSpPr>
        <p:spPr>
          <a:xfrm>
            <a:off x="6800850" y="1276367"/>
            <a:ext cx="1419500" cy="4698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MOISTURE SENSOR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C546E61-832F-EDBC-8EA9-7CB7947E2737}"/>
              </a:ext>
            </a:extLst>
          </p:cNvPr>
          <p:cNvSpPr/>
          <p:nvPr/>
        </p:nvSpPr>
        <p:spPr>
          <a:xfrm>
            <a:off x="6800850" y="2038350"/>
            <a:ext cx="1568450" cy="4698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TEMPERATURE SENSOR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69F2855-37C6-4544-61C4-2A664C0B34DF}"/>
              </a:ext>
            </a:extLst>
          </p:cNvPr>
          <p:cNvSpPr/>
          <p:nvPr/>
        </p:nvSpPr>
        <p:spPr>
          <a:xfrm>
            <a:off x="6800850" y="2787633"/>
            <a:ext cx="1419500" cy="4698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HUMIDITY</a:t>
            </a:r>
          </a:p>
          <a:p>
            <a:pPr algn="ctr"/>
            <a:r>
              <a:rPr lang="en-IN" dirty="0">
                <a:solidFill>
                  <a:schemeClr val="tx1"/>
                </a:solidFill>
              </a:rPr>
              <a:t>SENSOR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817E9BE-762F-569E-4AF7-4E7F389CF225}"/>
              </a:ext>
            </a:extLst>
          </p:cNvPr>
          <p:cNvSpPr/>
          <p:nvPr/>
        </p:nvSpPr>
        <p:spPr>
          <a:xfrm>
            <a:off x="3862250" y="3647478"/>
            <a:ext cx="1419500" cy="4698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CLOUD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C5F6598-4F1D-82D9-EB12-C9183BD62AEB}"/>
              </a:ext>
            </a:extLst>
          </p:cNvPr>
          <p:cNvSpPr/>
          <p:nvPr/>
        </p:nvSpPr>
        <p:spPr>
          <a:xfrm>
            <a:off x="5649950" y="3647478"/>
            <a:ext cx="1419500" cy="4698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ESP 32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9B317D9-73AA-87C7-7B3B-70409F13316B}"/>
              </a:ext>
            </a:extLst>
          </p:cNvPr>
          <p:cNvSpPr/>
          <p:nvPr/>
        </p:nvSpPr>
        <p:spPr>
          <a:xfrm>
            <a:off x="1004850" y="1276367"/>
            <a:ext cx="1419500" cy="4698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WATER MONITORING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310BF3A-C5DF-9B84-B6F2-76AF1E474B7A}"/>
              </a:ext>
            </a:extLst>
          </p:cNvPr>
          <p:cNvSpPr/>
          <p:nvPr/>
        </p:nvSpPr>
        <p:spPr>
          <a:xfrm>
            <a:off x="1004850" y="2336808"/>
            <a:ext cx="1419500" cy="4698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SOIL MONITORING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CEDE4A8-0F57-2E18-1899-C9D97760324B}"/>
              </a:ext>
            </a:extLst>
          </p:cNvPr>
          <p:cNvSpPr/>
          <p:nvPr/>
        </p:nvSpPr>
        <p:spPr>
          <a:xfrm>
            <a:off x="890437" y="3257516"/>
            <a:ext cx="1757400" cy="10884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tx1"/>
              </a:solidFill>
            </a:endParaRPr>
          </a:p>
          <a:p>
            <a:pPr algn="ctr"/>
            <a:endParaRPr lang="en-IN" dirty="0">
              <a:solidFill>
                <a:schemeClr val="tx1"/>
              </a:solidFill>
            </a:endParaRPr>
          </a:p>
          <a:p>
            <a:pPr algn="ctr"/>
            <a:endParaRPr lang="en-IN" dirty="0">
              <a:solidFill>
                <a:schemeClr val="tx1"/>
              </a:solidFill>
            </a:endParaRPr>
          </a:p>
          <a:p>
            <a:pPr algn="ctr"/>
            <a:r>
              <a:rPr lang="en-IN" dirty="0">
                <a:solidFill>
                  <a:schemeClr val="tx1"/>
                </a:solidFill>
              </a:rPr>
              <a:t>ENVIRONMENTALMONITORING </a:t>
            </a:r>
          </a:p>
          <a:p>
            <a:pPr algn="ctr"/>
            <a:endParaRPr lang="en-IN" dirty="0">
              <a:solidFill>
                <a:schemeClr val="tx1"/>
              </a:solidFill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tx1"/>
                </a:solidFill>
              </a:rPr>
              <a:t>MOISTURE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tx1"/>
                </a:solidFill>
              </a:rPr>
              <a:t>HUMIDITY</a:t>
            </a:r>
          </a:p>
          <a:p>
            <a:pPr algn="ctr"/>
            <a:endParaRPr lang="en-IN" dirty="0">
              <a:solidFill>
                <a:schemeClr val="tx1"/>
              </a:solidFill>
            </a:endParaRPr>
          </a:p>
          <a:p>
            <a:pPr algn="ctr"/>
            <a:endParaRPr lang="en-IN" dirty="0">
              <a:solidFill>
                <a:schemeClr val="tx1"/>
              </a:solidFill>
            </a:endParaRPr>
          </a:p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72C154F-F685-D1BD-9312-D5B8D66B78EF}"/>
              </a:ext>
            </a:extLst>
          </p:cNvPr>
          <p:cNvCxnSpPr>
            <a:cxnSpLocks/>
          </p:cNvCxnSpPr>
          <p:nvPr/>
        </p:nvCxnSpPr>
        <p:spPr>
          <a:xfrm flipH="1">
            <a:off x="7124700" y="3882419"/>
            <a:ext cx="17462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A4E30D13-F38C-4784-20F2-8D3B8B969979}"/>
              </a:ext>
            </a:extLst>
          </p:cNvPr>
          <p:cNvCxnSpPr/>
          <p:nvPr/>
        </p:nvCxnSpPr>
        <p:spPr>
          <a:xfrm flipV="1">
            <a:off x="8870950" y="1511308"/>
            <a:ext cx="0" cy="237111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1A6BEB56-EA72-D009-B935-8E825DB67B1E}"/>
              </a:ext>
            </a:extLst>
          </p:cNvPr>
          <p:cNvCxnSpPr>
            <a:endCxn id="17" idx="3"/>
          </p:cNvCxnSpPr>
          <p:nvPr/>
        </p:nvCxnSpPr>
        <p:spPr>
          <a:xfrm flipH="1">
            <a:off x="8220350" y="1511308"/>
            <a:ext cx="650600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78901793-ACEE-DC7F-63BD-83308F66F207}"/>
              </a:ext>
            </a:extLst>
          </p:cNvPr>
          <p:cNvCxnSpPr>
            <a:stCxn id="18" idx="3"/>
          </p:cNvCxnSpPr>
          <p:nvPr/>
        </p:nvCxnSpPr>
        <p:spPr>
          <a:xfrm flipV="1">
            <a:off x="8369300" y="2273291"/>
            <a:ext cx="501650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85AE068-BA00-0B4B-C472-B35313B0F481}"/>
              </a:ext>
            </a:extLst>
          </p:cNvPr>
          <p:cNvCxnSpPr>
            <a:cxnSpLocks/>
            <a:stCxn id="19" idx="3"/>
          </p:cNvCxnSpPr>
          <p:nvPr/>
        </p:nvCxnSpPr>
        <p:spPr>
          <a:xfrm flipV="1">
            <a:off x="8220350" y="3022574"/>
            <a:ext cx="650600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9BED8D69-8384-E1C5-788A-004374599378}"/>
              </a:ext>
            </a:extLst>
          </p:cNvPr>
          <p:cNvCxnSpPr>
            <a:cxnSpLocks/>
          </p:cNvCxnSpPr>
          <p:nvPr/>
        </p:nvCxnSpPr>
        <p:spPr>
          <a:xfrm flipH="1">
            <a:off x="5281750" y="3882418"/>
            <a:ext cx="2872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CD25A157-2A15-8FF8-FD8B-1D5BAB4459CB}"/>
              </a:ext>
            </a:extLst>
          </p:cNvPr>
          <p:cNvCxnSpPr>
            <a:cxnSpLocks/>
          </p:cNvCxnSpPr>
          <p:nvPr/>
        </p:nvCxnSpPr>
        <p:spPr>
          <a:xfrm flipV="1">
            <a:off x="4572000" y="2851150"/>
            <a:ext cx="0" cy="6921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D78FCB90-9015-196D-8C73-66D83EDE27D6}"/>
              </a:ext>
            </a:extLst>
          </p:cNvPr>
          <p:cNvCxnSpPr>
            <a:cxnSpLocks/>
          </p:cNvCxnSpPr>
          <p:nvPr/>
        </p:nvCxnSpPr>
        <p:spPr>
          <a:xfrm flipH="1">
            <a:off x="2442750" y="2623369"/>
            <a:ext cx="14195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7F42D301-A286-548F-7263-22925FB2D41A}"/>
              </a:ext>
            </a:extLst>
          </p:cNvPr>
          <p:cNvCxnSpPr>
            <a:cxnSpLocks/>
          </p:cNvCxnSpPr>
          <p:nvPr/>
        </p:nvCxnSpPr>
        <p:spPr>
          <a:xfrm>
            <a:off x="3095675" y="1511308"/>
            <a:ext cx="19725" cy="248919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E8FC1A9-32E9-2975-293C-C9E2F3FA598A}"/>
              </a:ext>
            </a:extLst>
          </p:cNvPr>
          <p:cNvCxnSpPr>
            <a:cxnSpLocks/>
            <a:endCxn id="22" idx="3"/>
          </p:cNvCxnSpPr>
          <p:nvPr/>
        </p:nvCxnSpPr>
        <p:spPr>
          <a:xfrm flipH="1" flipV="1">
            <a:off x="2424350" y="1511309"/>
            <a:ext cx="671325" cy="5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0E75B2F-4631-169B-B25F-DE1F2A3E1C58}"/>
              </a:ext>
            </a:extLst>
          </p:cNvPr>
          <p:cNvCxnSpPr>
            <a:cxnSpLocks/>
          </p:cNvCxnSpPr>
          <p:nvPr/>
        </p:nvCxnSpPr>
        <p:spPr>
          <a:xfrm flipH="1" flipV="1">
            <a:off x="2644794" y="3992869"/>
            <a:ext cx="470606" cy="5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51"/>
          <p:cNvSpPr txBox="1">
            <a:spLocks noGrp="1"/>
          </p:cNvSpPr>
          <p:nvPr>
            <p:ph type="title"/>
          </p:nvPr>
        </p:nvSpPr>
        <p:spPr>
          <a:xfrm>
            <a:off x="1136025" y="533849"/>
            <a:ext cx="5156825" cy="64090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COMPONENTS REQUIRED</a:t>
            </a:r>
            <a:endParaRPr dirty="0"/>
          </a:p>
        </p:txBody>
      </p:sp>
      <p:pic>
        <p:nvPicPr>
          <p:cNvPr id="611" name="Google Shape;611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8671591">
            <a:off x="4422698" y="4544261"/>
            <a:ext cx="3422155" cy="2235759"/>
          </a:xfrm>
          <a:prstGeom prst="rect">
            <a:avLst/>
          </a:prstGeom>
          <a:noFill/>
          <a:ln>
            <a:noFill/>
          </a:ln>
        </p:spPr>
      </p:pic>
      <p:pic>
        <p:nvPicPr>
          <p:cNvPr id="612" name="Google Shape;612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874924">
            <a:off x="8332648" y="-546377"/>
            <a:ext cx="3422155" cy="2235761"/>
          </a:xfrm>
          <a:prstGeom prst="rect">
            <a:avLst/>
          </a:prstGeom>
          <a:noFill/>
          <a:ln>
            <a:noFill/>
          </a:ln>
        </p:spPr>
      </p:pic>
      <p:pic>
        <p:nvPicPr>
          <p:cNvPr id="613" name="Google Shape;613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4840447">
            <a:off x="4635713" y="3877995"/>
            <a:ext cx="1757576" cy="1664536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2A5F8FA-84D7-79B9-C562-32CEEE5027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36024" y="1251236"/>
            <a:ext cx="4153525" cy="2742914"/>
          </a:xfrm>
        </p:spPr>
        <p:txBody>
          <a:bodyPr/>
          <a:lstStyle/>
          <a:p>
            <a:pPr marL="139700" indent="0" algn="ctr">
              <a:buNone/>
            </a:pPr>
            <a:r>
              <a:rPr lang="en-US" sz="1800" b="1" dirty="0"/>
              <a:t>ESP 8266</a:t>
            </a:r>
            <a:endParaRPr lang="en-US" b="1" dirty="0"/>
          </a:p>
          <a:p>
            <a:pPr marL="139700" indent="0">
              <a:buNone/>
            </a:pPr>
            <a:endParaRPr lang="en-US" b="1" dirty="0"/>
          </a:p>
          <a:p>
            <a:pPr marL="139700" indent="0">
              <a:buNone/>
            </a:pPr>
            <a:r>
              <a:rPr lang="en-US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The </a:t>
            </a:r>
            <a:r>
              <a:rPr lang="en-US" b="1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ESP8266</a:t>
            </a:r>
            <a:r>
              <a:rPr lang="en-US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 is a low-cost </a:t>
            </a:r>
            <a:r>
              <a:rPr lang="en-US" b="0" i="0" u="none" strike="noStrike" dirty="0">
                <a:solidFill>
                  <a:srgbClr val="3366CC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hlinkClick r:id="rId6" tooltip="Wi-Fi"/>
              </a:rPr>
              <a:t>Wi-Fi</a:t>
            </a:r>
            <a:r>
              <a:rPr lang="en-US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 microchip, with built-in </a:t>
            </a:r>
            <a:r>
              <a:rPr lang="en-US" b="0" i="0" u="none" strike="noStrike" dirty="0">
                <a:solidFill>
                  <a:srgbClr val="3366CC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hlinkClick r:id="rId7" tooltip="TCP/IP stack"/>
              </a:rPr>
              <a:t>TCP/IP networking software</a:t>
            </a:r>
            <a:endParaRPr lang="en-US" dirty="0"/>
          </a:p>
          <a:p>
            <a:endParaRPr lang="en-US" dirty="0"/>
          </a:p>
          <a:p>
            <a:r>
              <a:rPr lang="en-US" dirty="0"/>
              <a:t>Integrated Wi-Fi (802.11 b/g/n) and Bluetooth 4.2- </a:t>
            </a:r>
          </a:p>
          <a:p>
            <a:r>
              <a:rPr lang="en-US" dirty="0"/>
              <a:t>Flash memory of up to 16 MB</a:t>
            </a:r>
          </a:p>
          <a:p>
            <a:r>
              <a:rPr lang="en-US" dirty="0"/>
              <a:t>RAM of up to 520 KB</a:t>
            </a:r>
          </a:p>
          <a:p>
            <a:r>
              <a:rPr lang="en-US" dirty="0"/>
              <a:t>34 GPIO pins (general-purpose input/output)</a:t>
            </a:r>
          </a:p>
          <a:p>
            <a:r>
              <a:rPr lang="en-US" dirty="0"/>
              <a:t>Support for interfaces such as SPI, I2C, UART, ADC, DAC, PWM, and more</a:t>
            </a:r>
          </a:p>
          <a:p>
            <a:r>
              <a:rPr lang="en-US" dirty="0"/>
              <a:t>Low power consumption (deep sleep mode with less than 5 </a:t>
            </a:r>
            <a:r>
              <a:rPr lang="en-US" dirty="0" err="1"/>
              <a:t>μA</a:t>
            </a:r>
            <a:r>
              <a:rPr lang="en-US" dirty="0"/>
              <a:t>)</a:t>
            </a:r>
            <a:endParaRPr lang="en-IN" dirty="0"/>
          </a:p>
        </p:txBody>
      </p:sp>
      <p:cxnSp>
        <p:nvCxnSpPr>
          <p:cNvPr id="2" name="Google Shape;464;p44">
            <a:extLst>
              <a:ext uri="{FF2B5EF4-FFF2-40B4-BE49-F238E27FC236}">
                <a16:creationId xmlns:a16="http://schemas.microsoft.com/office/drawing/2014/main" id="{C9078927-D859-B592-86EE-BE832EAB4B59}"/>
              </a:ext>
            </a:extLst>
          </p:cNvPr>
          <p:cNvCxnSpPr>
            <a:cxnSpLocks/>
          </p:cNvCxnSpPr>
          <p:nvPr/>
        </p:nvCxnSpPr>
        <p:spPr>
          <a:xfrm flipV="1">
            <a:off x="1223695" y="1173358"/>
            <a:ext cx="5169356" cy="1393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024D66C1-603E-7899-B14C-FC93A9584B7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65067" y="1666149"/>
            <a:ext cx="2463897" cy="209262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1" name="Google Shape;611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8671591">
            <a:off x="4422698" y="4544261"/>
            <a:ext cx="3422155" cy="2235759"/>
          </a:xfrm>
          <a:prstGeom prst="rect">
            <a:avLst/>
          </a:prstGeom>
          <a:noFill/>
          <a:ln>
            <a:noFill/>
          </a:ln>
        </p:spPr>
      </p:pic>
      <p:pic>
        <p:nvPicPr>
          <p:cNvPr id="612" name="Google Shape;612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874924">
            <a:off x="8332648" y="-546377"/>
            <a:ext cx="3422155" cy="2235761"/>
          </a:xfrm>
          <a:prstGeom prst="rect">
            <a:avLst/>
          </a:prstGeom>
          <a:noFill/>
          <a:ln>
            <a:noFill/>
          </a:ln>
        </p:spPr>
      </p:pic>
      <p:pic>
        <p:nvPicPr>
          <p:cNvPr id="613" name="Google Shape;613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4840447">
            <a:off x="4635713" y="3877995"/>
            <a:ext cx="1757576" cy="1664536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2A5F8FA-84D7-79B9-C562-32CEEE5027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80460" y="668384"/>
            <a:ext cx="4153525" cy="3806732"/>
          </a:xfrm>
        </p:spPr>
        <p:txBody>
          <a:bodyPr/>
          <a:lstStyle/>
          <a:p>
            <a:pPr marL="139700" indent="0" algn="ctr">
              <a:buNone/>
            </a:pPr>
            <a:r>
              <a:rPr lang="en-US" sz="1800" b="1" i="0" dirty="0">
                <a:solidFill>
                  <a:schemeClr val="tx1"/>
                </a:solidFill>
                <a:effectLst/>
                <a:latin typeface="Quicksand" panose="020B0604020202020204" charset="0"/>
              </a:rPr>
              <a:t>RELAY</a:t>
            </a:r>
          </a:p>
          <a:p>
            <a:pPr marL="139700" indent="0" algn="ctr">
              <a:buNone/>
            </a:pPr>
            <a:endParaRPr lang="en-US" b="1" i="0" dirty="0">
              <a:solidFill>
                <a:schemeClr val="tx1"/>
              </a:solidFill>
              <a:effectLst/>
              <a:latin typeface="Quicksand" panose="020B0604020202020204" charset="0"/>
            </a:endParaRPr>
          </a:p>
          <a:p>
            <a:pPr marL="139700" indent="0">
              <a:buNone/>
            </a:pPr>
            <a:r>
              <a:rPr lang="en-US" b="0" i="0" dirty="0">
                <a:solidFill>
                  <a:schemeClr val="tx1"/>
                </a:solidFill>
                <a:effectLst/>
                <a:latin typeface="Quicksand" panose="020B0604020202020204" charset="0"/>
              </a:rPr>
              <a:t>A relay is an electronic switch that can be used to control the flow of current in an electrical circuit</a:t>
            </a:r>
          </a:p>
          <a:p>
            <a:pPr marL="139700" indent="0">
              <a:buNone/>
            </a:pPr>
            <a:endParaRPr lang="en-US" b="0" i="0" dirty="0">
              <a:solidFill>
                <a:schemeClr val="tx1"/>
              </a:solidFill>
              <a:effectLst/>
              <a:latin typeface="Quicksand" panose="020B0604020202020204" charset="0"/>
            </a:endParaRPr>
          </a:p>
          <a:p>
            <a:pPr marL="139700" indent="0">
              <a:buNone/>
            </a:pPr>
            <a:r>
              <a:rPr lang="en-IN" dirty="0">
                <a:solidFill>
                  <a:schemeClr val="tx1"/>
                </a:solidFill>
                <a:latin typeface="Quicksand" panose="020B0604020202020204" charset="0"/>
              </a:rPr>
              <a:t>Common specifications are –</a:t>
            </a:r>
          </a:p>
          <a:p>
            <a:pPr marL="139700" indent="0">
              <a:buNone/>
            </a:pPr>
            <a:endParaRPr lang="en-IN" dirty="0">
              <a:solidFill>
                <a:schemeClr val="tx1"/>
              </a:solidFill>
              <a:latin typeface="Quicksand" panose="020B0604020202020204" charset="0"/>
            </a:endParaRPr>
          </a:p>
          <a:p>
            <a:r>
              <a:rPr lang="en-US" b="0" i="0" dirty="0">
                <a:solidFill>
                  <a:schemeClr val="tx1"/>
                </a:solidFill>
                <a:effectLst/>
                <a:latin typeface="Quicksand" panose="020B0604020202020204" charset="0"/>
              </a:rPr>
              <a:t>Contact configuration: This specifies the type and number of contacts in the relay, such as normally open (NO), normally closed (NC), or changeover (CO).</a:t>
            </a:r>
          </a:p>
          <a:p>
            <a:r>
              <a:rPr lang="en-US" dirty="0">
                <a:solidFill>
                  <a:schemeClr val="tx1"/>
                </a:solidFill>
                <a:latin typeface="Quicksand" panose="020B0604020202020204" charset="0"/>
              </a:rPr>
              <a:t>R</a:t>
            </a:r>
            <a:r>
              <a:rPr lang="en-US" b="0" i="0" dirty="0">
                <a:solidFill>
                  <a:schemeClr val="tx1"/>
                </a:solidFill>
                <a:effectLst/>
                <a:latin typeface="Quicksand" panose="020B0604020202020204" charset="0"/>
              </a:rPr>
              <a:t>elays are an important component in many electronic systems and are widely used in industrial control, automation, and other applications where precise control of electrical power is required.</a:t>
            </a:r>
          </a:p>
          <a:p>
            <a:pPr marL="139700" indent="0">
              <a:buNone/>
            </a:pPr>
            <a:endParaRPr lang="en-US" dirty="0">
              <a:solidFill>
                <a:schemeClr val="tx1"/>
              </a:solidFill>
              <a:latin typeface="Quicksand" panose="020B060402020202020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5C217E-17F4-3582-01F3-39ABA79FA4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894886"/>
            <a:ext cx="2736850" cy="273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136591"/>
      </p:ext>
    </p:extLst>
  </p:cSld>
  <p:clrMapOvr>
    <a:masterClrMapping/>
  </p:clrMapOvr>
</p:sld>
</file>

<file path=ppt/theme/theme1.xml><?xml version="1.0" encoding="utf-8"?>
<a:theme xmlns:a="http://schemas.openxmlformats.org/drawingml/2006/main" name="What To Do For World Nature Conservation Day by Slidesgo">
  <a:themeElements>
    <a:clrScheme name="Simple Light">
      <a:dk1>
        <a:srgbClr val="13234B"/>
      </a:dk1>
      <a:lt1>
        <a:srgbClr val="FFFFFF"/>
      </a:lt1>
      <a:dk2>
        <a:srgbClr val="FEFEFE"/>
      </a:dk2>
      <a:lt2>
        <a:srgbClr val="678D41"/>
      </a:lt2>
      <a:accent1>
        <a:srgbClr val="C9D887"/>
      </a:accent1>
      <a:accent2>
        <a:srgbClr val="5080D4"/>
      </a:accent2>
      <a:accent3>
        <a:srgbClr val="394D85"/>
      </a:accent3>
      <a:accent4>
        <a:srgbClr val="A2CE9C"/>
      </a:accent4>
      <a:accent5>
        <a:srgbClr val="7EC1F4"/>
      </a:accent5>
      <a:accent6>
        <a:srgbClr val="FFFFFF"/>
      </a:accent6>
      <a:hlink>
        <a:srgbClr val="13234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1256</TotalTime>
  <Words>848</Words>
  <Application>Microsoft Office PowerPoint</Application>
  <PresentationFormat>On-screen Show (16:9)</PresentationFormat>
  <Paragraphs>136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Quicksand</vt:lpstr>
      <vt:lpstr>Californian FB</vt:lpstr>
      <vt:lpstr>Arial</vt:lpstr>
      <vt:lpstr>Fahkwang</vt:lpstr>
      <vt:lpstr>Courier New</vt:lpstr>
      <vt:lpstr>Ingrid Darling</vt:lpstr>
      <vt:lpstr>What To Do For World Nature Conservation Day by Slidesgo</vt:lpstr>
      <vt:lpstr>INTELLIGENT PLANT   MONITORING  SYSTEM</vt:lpstr>
      <vt:lpstr>PRESENTATION FLOW</vt:lpstr>
      <vt:lpstr>INTRODUCTION</vt:lpstr>
      <vt:lpstr>PROBLEM  STATEMENT</vt:lpstr>
      <vt:lpstr>OBJECTIVES</vt:lpstr>
      <vt:lpstr>BLOCK DIAGRAM</vt:lpstr>
      <vt:lpstr>PowerPoint Presentation</vt:lpstr>
      <vt:lpstr>COMPONENTS REQUIRED</vt:lpstr>
      <vt:lpstr>PowerPoint Presentation</vt:lpstr>
      <vt:lpstr>PowerPoint Presentation</vt:lpstr>
      <vt:lpstr>PowerPoint Presentation</vt:lpstr>
      <vt:lpstr>RESULT</vt:lpstr>
      <vt:lpstr>PowerPoint Presentation</vt:lpstr>
      <vt:lpstr>APPLICATIONS</vt:lpstr>
      <vt:lpstr>FUTURE SCOPE</vt:lpstr>
      <vt:lpstr>REFERENCES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INTELLIGENT PLANT   MONITORING  SYSTEM</dc:title>
  <dc:creator>Himanshu Shekhar Pathak</dc:creator>
  <cp:lastModifiedBy>Anusha Mohanty</cp:lastModifiedBy>
  <cp:revision>25</cp:revision>
  <dcterms:modified xsi:type="dcterms:W3CDTF">2024-05-08T18:08:51Z</dcterms:modified>
</cp:coreProperties>
</file>